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ags/tag189.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 id="2147483755" r:id="rId5"/>
    <p:sldMasterId id="2147483788" r:id="rId6"/>
    <p:sldMasterId id="2147483817" r:id="rId7"/>
  </p:sldMasterIdLst>
  <p:notesMasterIdLst>
    <p:notesMasterId r:id="rId47"/>
  </p:notesMasterIdLst>
  <p:sldIdLst>
    <p:sldId id="2147376704" r:id="rId8"/>
    <p:sldId id="2147376705" r:id="rId9"/>
    <p:sldId id="2147376706" r:id="rId10"/>
    <p:sldId id="2147376716" r:id="rId11"/>
    <p:sldId id="2147469914" r:id="rId12"/>
    <p:sldId id="2147376715" r:id="rId13"/>
    <p:sldId id="2147376708" r:id="rId14"/>
    <p:sldId id="2147376711" r:id="rId15"/>
    <p:sldId id="2147376710" r:id="rId16"/>
    <p:sldId id="2147376712" r:id="rId17"/>
    <p:sldId id="2147376713" r:id="rId18"/>
    <p:sldId id="2147376717" r:id="rId19"/>
    <p:sldId id="2147376718" r:id="rId20"/>
    <p:sldId id="2147376719" r:id="rId21"/>
    <p:sldId id="2147376721" r:id="rId22"/>
    <p:sldId id="2147376720" r:id="rId23"/>
    <p:sldId id="2147376722" r:id="rId24"/>
    <p:sldId id="2147376723" r:id="rId25"/>
    <p:sldId id="2147469915" r:id="rId26"/>
    <p:sldId id="2147376725" r:id="rId27"/>
    <p:sldId id="2147469929" r:id="rId28"/>
    <p:sldId id="2147469930" r:id="rId29"/>
    <p:sldId id="2147469931" r:id="rId30"/>
    <p:sldId id="2147469922" r:id="rId31"/>
    <p:sldId id="2147469921" r:id="rId32"/>
    <p:sldId id="2147469932" r:id="rId33"/>
    <p:sldId id="2147469923" r:id="rId34"/>
    <p:sldId id="2147469924" r:id="rId35"/>
    <p:sldId id="2147469926" r:id="rId36"/>
    <p:sldId id="2147469927" r:id="rId37"/>
    <p:sldId id="2147469928" r:id="rId38"/>
    <p:sldId id="2147469920" r:id="rId39"/>
    <p:sldId id="2147376726" r:id="rId40"/>
    <p:sldId id="2147376727" r:id="rId41"/>
    <p:sldId id="2147376728" r:id="rId42"/>
    <p:sldId id="2147469916" r:id="rId43"/>
    <p:sldId id="2147469917" r:id="rId44"/>
    <p:sldId id="2147469918" r:id="rId45"/>
    <p:sldId id="214746991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1CF080-9FA9-4E5D-AB37-69A68D07AB9A}">
          <p14:sldIdLst>
            <p14:sldId id="2147376704"/>
            <p14:sldId id="2147376705"/>
            <p14:sldId id="2147376706"/>
            <p14:sldId id="2147376716"/>
            <p14:sldId id="2147469914"/>
            <p14:sldId id="2147376715"/>
            <p14:sldId id="2147376708"/>
            <p14:sldId id="2147376711"/>
            <p14:sldId id="2147376710"/>
            <p14:sldId id="2147376712"/>
            <p14:sldId id="2147376713"/>
            <p14:sldId id="2147376717"/>
            <p14:sldId id="2147376718"/>
            <p14:sldId id="2147376719"/>
            <p14:sldId id="2147376721"/>
            <p14:sldId id="2147376720"/>
            <p14:sldId id="2147376722"/>
            <p14:sldId id="2147376723"/>
            <p14:sldId id="2147469915"/>
            <p14:sldId id="2147376725"/>
            <p14:sldId id="2147469929"/>
            <p14:sldId id="2147469930"/>
            <p14:sldId id="2147469931"/>
            <p14:sldId id="2147469922"/>
            <p14:sldId id="2147469921"/>
            <p14:sldId id="2147469932"/>
            <p14:sldId id="2147469923"/>
            <p14:sldId id="2147469924"/>
            <p14:sldId id="2147469926"/>
            <p14:sldId id="2147469927"/>
            <p14:sldId id="2147469928"/>
            <p14:sldId id="2147469920"/>
            <p14:sldId id="2147376726"/>
            <p14:sldId id="2147376727"/>
            <p14:sldId id="2147376728"/>
            <p14:sldId id="2147469916"/>
            <p14:sldId id="2147469917"/>
            <p14:sldId id="2147469918"/>
            <p14:sldId id="214746991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BD1E0F-3AFE-B3EB-21DF-E753107A2B60}" name="Emily Gray" initials="EG" userId="Emily Gray" providerId="None"/>
  <p188:author id="{4BD24519-AF45-0B92-7AAE-2D3F5CB37DC4}" name="Maryam Aziz" initials="MA" userId="S::Maryam.Aziz@healthinnovationmanchester.com::4328619f-83d9-47b9-abbe-078ef2f6c410" providerId="AD"/>
  <p188:author id="{0C27662A-C810-AC9A-98B9-EE06E5059CE2}" name="Andy Holden" initials="AH" userId="S::Andy.Holden@healthinnovationmanchester.com::e0ad7e3a-de25-4a64-a2bb-8ad69082ed50" providerId="AD"/>
  <p188:author id="{2A984162-E532-395D-9F78-E7F54174EC6E}" name="Gareth Thomas" initials="GT" userId="S::gareth.thomas@healthinnovationmanchester.com::f66e2ad1-10ad-44ae-b035-187b258645ff" providerId="AD"/>
  <p188:author id="{1D990963-1E58-F45C-36F1-615597FD2DA4}" name="Laura Rooney" initials="LR" userId="Laura Rooney" providerId="None"/>
  <p188:author id="{FB3CA174-10E6-796A-F3D5-7D753EE2CCCE}" name="Cath Barrow" initials="CB" userId="S::Cath.Barrow@healthinnovationmanchester.com::a39ca13a-edf1-4b78-adf5-86720c64d614" providerId="AD"/>
  <p188:author id="{5DF82780-3151-4C5E-F223-CDEA02F5A264}" name="Daniel Cannon" initials="DC" userId="Daniel Cannon" providerId="None"/>
  <p188:author id="{36A964B7-E2B8-7924-9E9F-C8F6D01C08AC}" name="Cath Barrow" initials="CB" userId="S::cath.barrow@healthinnovationmanchester.com::a39ca13a-edf1-4b78-adf5-86720c64d614" providerId="AD"/>
  <p188:author id="{C55EF8C3-9FDF-51E0-4818-96A713215936}" name="Maryam Aziz" initials="MA" userId="S::maryam.aziz@healthinnovationmanchester.com::4328619f-83d9-47b9-abbe-078ef2f6c410" providerId="AD"/>
  <p188:author id="{2C34D8E4-E51D-3DDC-EAD4-57629FF5CAFE}" name="Gareth Thomas" initials="GT" userId="Gareth Thoma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E5F73"/>
    <a:srgbClr val="006AA8"/>
    <a:srgbClr val="440099"/>
    <a:srgbClr val="1F8299"/>
    <a:srgbClr val="00B3BE"/>
    <a:srgbClr val="009987"/>
    <a:srgbClr val="3E5E73"/>
    <a:srgbClr val="FAEBD0"/>
    <a:srgbClr val="733151"/>
    <a:srgbClr val="0073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am Aziz" userId="S::maryam.aziz@healthinnovationmanchester.com::4328619f-83d9-47b9-abbe-078ef2f6c410" providerId="AD" clId="Web-{4EA9CF14-4C1B-4B1B-D27A-D3F5B100ED6D}"/>
    <pc:docChg chg="modSld">
      <pc:chgData name="Maryam Aziz" userId="S::maryam.aziz@healthinnovationmanchester.com::4328619f-83d9-47b9-abbe-078ef2f6c410" providerId="AD" clId="Web-{4EA9CF14-4C1B-4B1B-D27A-D3F5B100ED6D}" dt="2024-04-25T13:12:02.354" v="3"/>
      <pc:docMkLst>
        <pc:docMk/>
      </pc:docMkLst>
      <pc:sldChg chg="modSp delCm">
        <pc:chgData name="Maryam Aziz" userId="S::maryam.aziz@healthinnovationmanchester.com::4328619f-83d9-47b9-abbe-078ef2f6c410" providerId="AD" clId="Web-{4EA9CF14-4C1B-4B1B-D27A-D3F5B100ED6D}" dt="2024-04-25T13:12:02.354" v="3"/>
        <pc:sldMkLst>
          <pc:docMk/>
          <pc:sldMk cId="4234895845" sldId="2147469922"/>
        </pc:sldMkLst>
        <pc:spChg chg="mod">
          <ac:chgData name="Maryam Aziz" userId="S::maryam.aziz@healthinnovationmanchester.com::4328619f-83d9-47b9-abbe-078ef2f6c410" providerId="AD" clId="Web-{4EA9CF14-4C1B-4B1B-D27A-D3F5B100ED6D}" dt="2024-04-25T13:12:01.307" v="2" actId="20577"/>
          <ac:spMkLst>
            <pc:docMk/>
            <pc:sldMk cId="4234895845" sldId="2147469922"/>
            <ac:spMk id="3" creationId="{6CDBB080-5DCE-F749-4E7D-0FF8E48E7580}"/>
          </ac:spMkLst>
        </pc:spChg>
        <pc:extLst>
          <p:ext xmlns:p="http://schemas.openxmlformats.org/presentationml/2006/main" uri="{D6D511B9-2390-475A-947B-AFAB55BFBCF1}">
            <pc226:cmChg xmlns:pc226="http://schemas.microsoft.com/office/powerpoint/2022/06/main/command" chg="del">
              <pc226:chgData name="Maryam Aziz" userId="S::maryam.aziz@healthinnovationmanchester.com::4328619f-83d9-47b9-abbe-078ef2f6c410" providerId="AD" clId="Web-{4EA9CF14-4C1B-4B1B-D27A-D3F5B100ED6D}" dt="2024-04-25T13:12:02.354" v="3"/>
              <pc2:cmMkLst xmlns:pc2="http://schemas.microsoft.com/office/powerpoint/2019/9/main/command">
                <pc:docMk/>
                <pc:sldMk cId="4234895845" sldId="2147469922"/>
                <pc2:cmMk id="{C4FF3653-AC93-451F-B193-647907F03E4A}"/>
              </pc2:cmMkLst>
            </pc226:cmChg>
          </p:ext>
        </pc:extLst>
      </pc:sldChg>
    </pc:docChg>
  </pc:docChgLst>
  <pc:docChgLst>
    <pc:chgData name="Emily Faulkner" userId="944da962-3cb5-4d24-bf6b-6f688044828e" providerId="ADAL" clId="{6295E7E9-29FA-4BE1-B467-E043F28EB6F6}"/>
    <pc:docChg chg="undo redo custSel addSld delSld modSld sldOrd modSection">
      <pc:chgData name="Emily Faulkner" userId="944da962-3cb5-4d24-bf6b-6f688044828e" providerId="ADAL" clId="{6295E7E9-29FA-4BE1-B467-E043F28EB6F6}" dt="2024-04-23T10:12:18.661" v="4023" actId="5793"/>
      <pc:docMkLst>
        <pc:docMk/>
      </pc:docMkLst>
      <pc:sldChg chg="modSp mod">
        <pc:chgData name="Emily Faulkner" userId="944da962-3cb5-4d24-bf6b-6f688044828e" providerId="ADAL" clId="{6295E7E9-29FA-4BE1-B467-E043F28EB6F6}" dt="2024-04-16T09:40:19.022" v="39" actId="20577"/>
        <pc:sldMkLst>
          <pc:docMk/>
          <pc:sldMk cId="1345463984" sldId="2147376706"/>
        </pc:sldMkLst>
        <pc:spChg chg="mod">
          <ac:chgData name="Emily Faulkner" userId="944da962-3cb5-4d24-bf6b-6f688044828e" providerId="ADAL" clId="{6295E7E9-29FA-4BE1-B467-E043F28EB6F6}" dt="2024-04-16T09:40:19.022" v="39" actId="20577"/>
          <ac:spMkLst>
            <pc:docMk/>
            <pc:sldMk cId="1345463984" sldId="2147376706"/>
            <ac:spMk id="2" creationId="{D7260389-26B2-7466-0909-5F3A1A6FFD57}"/>
          </ac:spMkLst>
        </pc:spChg>
      </pc:sldChg>
      <pc:sldChg chg="modSp mod modClrScheme chgLayout">
        <pc:chgData name="Emily Faulkner" userId="944da962-3cb5-4d24-bf6b-6f688044828e" providerId="ADAL" clId="{6295E7E9-29FA-4BE1-B467-E043F28EB6F6}" dt="2024-04-16T09:39:24.848" v="35" actId="20577"/>
        <pc:sldMkLst>
          <pc:docMk/>
          <pc:sldMk cId="2457802050" sldId="2147376725"/>
        </pc:sldMkLst>
        <pc:spChg chg="mod ord">
          <ac:chgData name="Emily Faulkner" userId="944da962-3cb5-4d24-bf6b-6f688044828e" providerId="ADAL" clId="{6295E7E9-29FA-4BE1-B467-E043F28EB6F6}" dt="2024-04-16T09:39:24.848" v="35" actId="20577"/>
          <ac:spMkLst>
            <pc:docMk/>
            <pc:sldMk cId="2457802050" sldId="2147376725"/>
            <ac:spMk id="2" creationId="{C2822FC1-DE45-18E9-4025-61E993D5EFFC}"/>
          </ac:spMkLst>
        </pc:spChg>
      </pc:sldChg>
      <pc:sldChg chg="modSp add mod modClrScheme chgLayout">
        <pc:chgData name="Emily Faulkner" userId="944da962-3cb5-4d24-bf6b-6f688044828e" providerId="ADAL" clId="{6295E7E9-29FA-4BE1-B467-E043F28EB6F6}" dt="2024-04-16T09:38:36.631" v="2" actId="700"/>
        <pc:sldMkLst>
          <pc:docMk/>
          <pc:sldMk cId="2071414524" sldId="2147469920"/>
        </pc:sldMkLst>
        <pc:spChg chg="mod ord">
          <ac:chgData name="Emily Faulkner" userId="944da962-3cb5-4d24-bf6b-6f688044828e" providerId="ADAL" clId="{6295E7E9-29FA-4BE1-B467-E043F28EB6F6}" dt="2024-04-16T09:38:36.631" v="2" actId="700"/>
          <ac:spMkLst>
            <pc:docMk/>
            <pc:sldMk cId="2071414524" sldId="2147469920"/>
            <ac:spMk id="2" creationId="{C2822FC1-DE45-18E9-4025-61E993D5EFFC}"/>
          </ac:spMkLst>
        </pc:spChg>
      </pc:sldChg>
      <pc:sldChg chg="addSp delSp modSp new mod ord modClrScheme chgLayout">
        <pc:chgData name="Emily Faulkner" userId="944da962-3cb5-4d24-bf6b-6f688044828e" providerId="ADAL" clId="{6295E7E9-29FA-4BE1-B467-E043F28EB6F6}" dt="2024-04-23T10:07:31.891" v="3640" actId="404"/>
        <pc:sldMkLst>
          <pc:docMk/>
          <pc:sldMk cId="901324736" sldId="2147469921"/>
        </pc:sldMkLst>
        <pc:spChg chg="del mod ord">
          <ac:chgData name="Emily Faulkner" userId="944da962-3cb5-4d24-bf6b-6f688044828e" providerId="ADAL" clId="{6295E7E9-29FA-4BE1-B467-E043F28EB6F6}" dt="2024-04-16T09:39:40.342" v="37" actId="700"/>
          <ac:spMkLst>
            <pc:docMk/>
            <pc:sldMk cId="901324736" sldId="2147469921"/>
            <ac:spMk id="2" creationId="{A13CF6E1-89B2-07A1-28E4-195642956CB8}"/>
          </ac:spMkLst>
        </pc:spChg>
        <pc:spChg chg="add mod ord">
          <ac:chgData name="Emily Faulkner" userId="944da962-3cb5-4d24-bf6b-6f688044828e" providerId="ADAL" clId="{6295E7E9-29FA-4BE1-B467-E043F28EB6F6}" dt="2024-04-23T09:39:27.983" v="2371" actId="20577"/>
          <ac:spMkLst>
            <pc:docMk/>
            <pc:sldMk cId="901324736" sldId="2147469921"/>
            <ac:spMk id="3" creationId="{BDF69B5C-1592-D26E-B8FA-0545EC2D015F}"/>
          </ac:spMkLst>
        </pc:spChg>
        <pc:spChg chg="add mod ord">
          <ac:chgData name="Emily Faulkner" userId="944da962-3cb5-4d24-bf6b-6f688044828e" providerId="ADAL" clId="{6295E7E9-29FA-4BE1-B467-E043F28EB6F6}" dt="2024-04-23T10:07:31.891" v="3640" actId="404"/>
          <ac:spMkLst>
            <pc:docMk/>
            <pc:sldMk cId="901324736" sldId="2147469921"/>
            <ac:spMk id="4" creationId="{6288E7FC-BC8B-83A3-02A0-3F312EA05E12}"/>
          </ac:spMkLst>
        </pc:spChg>
        <pc:spChg chg="add del">
          <ac:chgData name="Emily Faulkner" userId="944da962-3cb5-4d24-bf6b-6f688044828e" providerId="ADAL" clId="{6295E7E9-29FA-4BE1-B467-E043F28EB6F6}" dt="2024-04-16T09:57:50.985" v="479" actId="22"/>
          <ac:spMkLst>
            <pc:docMk/>
            <pc:sldMk cId="901324736" sldId="2147469921"/>
            <ac:spMk id="7" creationId="{AFC7581D-3B25-22AA-9A74-E9676EBB10CB}"/>
          </ac:spMkLst>
        </pc:spChg>
        <pc:spChg chg="add del mod">
          <ac:chgData name="Emily Faulkner" userId="944da962-3cb5-4d24-bf6b-6f688044828e" providerId="ADAL" clId="{6295E7E9-29FA-4BE1-B467-E043F28EB6F6}" dt="2024-04-23T09:39:09.750" v="2365" actId="478"/>
          <ac:spMkLst>
            <pc:docMk/>
            <pc:sldMk cId="901324736" sldId="2147469921"/>
            <ac:spMk id="9" creationId="{0983E1FE-D5BD-9629-2840-B3A1844081CB}"/>
          </ac:spMkLst>
        </pc:spChg>
        <pc:spChg chg="add del mod">
          <ac:chgData name="Emily Faulkner" userId="944da962-3cb5-4d24-bf6b-6f688044828e" providerId="ADAL" clId="{6295E7E9-29FA-4BE1-B467-E043F28EB6F6}" dt="2024-04-23T09:39:11.167" v="2366" actId="478"/>
          <ac:spMkLst>
            <pc:docMk/>
            <pc:sldMk cId="901324736" sldId="2147469921"/>
            <ac:spMk id="10" creationId="{704327C6-8F4E-E992-167A-B6D3E4B5C7B1}"/>
          </ac:spMkLst>
        </pc:spChg>
        <pc:graphicFrameChg chg="add del mod">
          <ac:chgData name="Emily Faulkner" userId="944da962-3cb5-4d24-bf6b-6f688044828e" providerId="ADAL" clId="{6295E7E9-29FA-4BE1-B467-E043F28EB6F6}" dt="2024-04-16T09:57:21.636" v="469"/>
          <ac:graphicFrameMkLst>
            <pc:docMk/>
            <pc:sldMk cId="901324736" sldId="2147469921"/>
            <ac:graphicFrameMk id="5" creationId="{A66130B6-0121-0F8D-D262-27D0A44C2318}"/>
          </ac:graphicFrameMkLst>
        </pc:graphicFrameChg>
      </pc:sldChg>
      <pc:sldChg chg="addSp delSp modSp new mod">
        <pc:chgData name="Emily Faulkner" userId="944da962-3cb5-4d24-bf6b-6f688044828e" providerId="ADAL" clId="{6295E7E9-29FA-4BE1-B467-E043F28EB6F6}" dt="2024-04-23T10:07:36.868" v="3641" actId="404"/>
        <pc:sldMkLst>
          <pc:docMk/>
          <pc:sldMk cId="4234895845" sldId="2147469922"/>
        </pc:sldMkLst>
        <pc:spChg chg="add del mod">
          <ac:chgData name="Emily Faulkner" userId="944da962-3cb5-4d24-bf6b-6f688044828e" providerId="ADAL" clId="{6295E7E9-29FA-4BE1-B467-E043F28EB6F6}" dt="2024-04-23T10:07:36.868" v="3641" actId="404"/>
          <ac:spMkLst>
            <pc:docMk/>
            <pc:sldMk cId="4234895845" sldId="2147469922"/>
            <ac:spMk id="2" creationId="{C16454A4-28F7-6922-304B-340D84628D31}"/>
          </ac:spMkLst>
        </pc:spChg>
        <pc:spChg chg="mod">
          <ac:chgData name="Emily Faulkner" userId="944da962-3cb5-4d24-bf6b-6f688044828e" providerId="ADAL" clId="{6295E7E9-29FA-4BE1-B467-E043F28EB6F6}" dt="2024-04-16T10:03:35.784" v="702"/>
          <ac:spMkLst>
            <pc:docMk/>
            <pc:sldMk cId="4234895845" sldId="2147469922"/>
            <ac:spMk id="3" creationId="{6CDBB080-5DCE-F749-4E7D-0FF8E48E7580}"/>
          </ac:spMkLst>
        </pc:spChg>
        <pc:graphicFrameChg chg="add del mod">
          <ac:chgData name="Emily Faulkner" userId="944da962-3cb5-4d24-bf6b-6f688044828e" providerId="ADAL" clId="{6295E7E9-29FA-4BE1-B467-E043F28EB6F6}" dt="2024-04-16T10:00:59.490" v="526"/>
          <ac:graphicFrameMkLst>
            <pc:docMk/>
            <pc:sldMk cId="4234895845" sldId="2147469922"/>
            <ac:graphicFrameMk id="4" creationId="{F389AFBA-0BC7-123A-43D9-18E53C4767A6}"/>
          </ac:graphicFrameMkLst>
        </pc:graphicFrameChg>
      </pc:sldChg>
      <pc:sldChg chg="modSp new mod">
        <pc:chgData name="Emily Faulkner" userId="944da962-3cb5-4d24-bf6b-6f688044828e" providerId="ADAL" clId="{6295E7E9-29FA-4BE1-B467-E043F28EB6F6}" dt="2024-04-23T10:07:25.029" v="3636" actId="403"/>
        <pc:sldMkLst>
          <pc:docMk/>
          <pc:sldMk cId="2705241167" sldId="2147469923"/>
        </pc:sldMkLst>
        <pc:spChg chg="mod">
          <ac:chgData name="Emily Faulkner" userId="944da962-3cb5-4d24-bf6b-6f688044828e" providerId="ADAL" clId="{6295E7E9-29FA-4BE1-B467-E043F28EB6F6}" dt="2024-04-23T10:07:25.029" v="3636" actId="403"/>
          <ac:spMkLst>
            <pc:docMk/>
            <pc:sldMk cId="2705241167" sldId="2147469923"/>
            <ac:spMk id="2" creationId="{65C43634-83B2-FC16-1871-44118C64364B}"/>
          </ac:spMkLst>
        </pc:spChg>
        <pc:spChg chg="mod">
          <ac:chgData name="Emily Faulkner" userId="944da962-3cb5-4d24-bf6b-6f688044828e" providerId="ADAL" clId="{6295E7E9-29FA-4BE1-B467-E043F28EB6F6}" dt="2024-04-16T10:27:29.052" v="728" actId="20577"/>
          <ac:spMkLst>
            <pc:docMk/>
            <pc:sldMk cId="2705241167" sldId="2147469923"/>
            <ac:spMk id="3" creationId="{311A123E-CC37-1006-7218-C7EBA678F5D6}"/>
          </ac:spMkLst>
        </pc:spChg>
      </pc:sldChg>
      <pc:sldChg chg="addSp delSp modSp new mod">
        <pc:chgData name="Emily Faulkner" userId="944da962-3cb5-4d24-bf6b-6f688044828e" providerId="ADAL" clId="{6295E7E9-29FA-4BE1-B467-E043F28EB6F6}" dt="2024-04-16T10:35:38.739" v="841" actId="20577"/>
        <pc:sldMkLst>
          <pc:docMk/>
          <pc:sldMk cId="428762356" sldId="2147469924"/>
        </pc:sldMkLst>
        <pc:spChg chg="del">
          <ac:chgData name="Emily Faulkner" userId="944da962-3cb5-4d24-bf6b-6f688044828e" providerId="ADAL" clId="{6295E7E9-29FA-4BE1-B467-E043F28EB6F6}" dt="2024-04-16T10:31:06.623" v="769" actId="478"/>
          <ac:spMkLst>
            <pc:docMk/>
            <pc:sldMk cId="428762356" sldId="2147469924"/>
            <ac:spMk id="2" creationId="{C25B70B0-BE61-E6AF-ADD6-661D7F9FC317}"/>
          </ac:spMkLst>
        </pc:spChg>
        <pc:spChg chg="del mod">
          <ac:chgData name="Emily Faulkner" userId="944da962-3cb5-4d24-bf6b-6f688044828e" providerId="ADAL" clId="{6295E7E9-29FA-4BE1-B467-E043F28EB6F6}" dt="2024-04-16T10:30:56.334" v="764" actId="478"/>
          <ac:spMkLst>
            <pc:docMk/>
            <pc:sldMk cId="428762356" sldId="2147469924"/>
            <ac:spMk id="3" creationId="{4E309897-4A5A-2CF0-1576-A1134AE658BF}"/>
          </ac:spMkLst>
        </pc:spChg>
        <pc:spChg chg="add mod">
          <ac:chgData name="Emily Faulkner" userId="944da962-3cb5-4d24-bf6b-6f688044828e" providerId="ADAL" clId="{6295E7E9-29FA-4BE1-B467-E043F28EB6F6}" dt="2024-04-16T10:35:38.739" v="841" actId="20577"/>
          <ac:spMkLst>
            <pc:docMk/>
            <pc:sldMk cId="428762356" sldId="2147469924"/>
            <ac:spMk id="4" creationId="{0691050E-2216-02CC-E228-552775823AD6}"/>
          </ac:spMkLst>
        </pc:spChg>
        <pc:spChg chg="add del mod">
          <ac:chgData name="Emily Faulkner" userId="944da962-3cb5-4d24-bf6b-6f688044828e" providerId="ADAL" clId="{6295E7E9-29FA-4BE1-B467-E043F28EB6F6}" dt="2024-04-16T10:35:12.806" v="822" actId="14100"/>
          <ac:spMkLst>
            <pc:docMk/>
            <pc:sldMk cId="428762356" sldId="2147469924"/>
            <ac:spMk id="5" creationId="{7ABB4487-A76D-4EF0-1CB0-EBCC05B64C78}"/>
          </ac:spMkLst>
        </pc:spChg>
        <pc:graphicFrameChg chg="add mod modGraphic">
          <ac:chgData name="Emily Faulkner" userId="944da962-3cb5-4d24-bf6b-6f688044828e" providerId="ADAL" clId="{6295E7E9-29FA-4BE1-B467-E043F28EB6F6}" dt="2024-04-16T10:35:15" v="823" actId="14100"/>
          <ac:graphicFrameMkLst>
            <pc:docMk/>
            <pc:sldMk cId="428762356" sldId="2147469924"/>
            <ac:graphicFrameMk id="6" creationId="{E944E45C-F851-B05A-BE2B-EB1B172D49C3}"/>
          </ac:graphicFrameMkLst>
        </pc:graphicFrameChg>
      </pc:sldChg>
      <pc:sldChg chg="addSp delSp modSp new del mod">
        <pc:chgData name="Emily Faulkner" userId="944da962-3cb5-4d24-bf6b-6f688044828e" providerId="ADAL" clId="{6295E7E9-29FA-4BE1-B467-E043F28EB6F6}" dt="2024-04-16T10:35:51.768" v="842" actId="2696"/>
        <pc:sldMkLst>
          <pc:docMk/>
          <pc:sldMk cId="2881472208" sldId="2147469925"/>
        </pc:sldMkLst>
        <pc:spChg chg="del">
          <ac:chgData name="Emily Faulkner" userId="944da962-3cb5-4d24-bf6b-6f688044828e" providerId="ADAL" clId="{6295E7E9-29FA-4BE1-B467-E043F28EB6F6}" dt="2024-04-16T10:32:09.586" v="785" actId="478"/>
          <ac:spMkLst>
            <pc:docMk/>
            <pc:sldMk cId="2881472208" sldId="2147469925"/>
            <ac:spMk id="2" creationId="{5C759BA9-46B8-99D2-B105-E867028A0472}"/>
          </ac:spMkLst>
        </pc:spChg>
        <pc:spChg chg="del mod">
          <ac:chgData name="Emily Faulkner" userId="944da962-3cb5-4d24-bf6b-6f688044828e" providerId="ADAL" clId="{6295E7E9-29FA-4BE1-B467-E043F28EB6F6}" dt="2024-04-16T10:32:11.752" v="786" actId="478"/>
          <ac:spMkLst>
            <pc:docMk/>
            <pc:sldMk cId="2881472208" sldId="2147469925"/>
            <ac:spMk id="3" creationId="{271CDEBA-AE89-6929-6A5E-0A8B92524801}"/>
          </ac:spMkLst>
        </pc:spChg>
        <pc:spChg chg="add del mod">
          <ac:chgData name="Emily Faulkner" userId="944da962-3cb5-4d24-bf6b-6f688044828e" providerId="ADAL" clId="{6295E7E9-29FA-4BE1-B467-E043F28EB6F6}" dt="2024-04-16T10:32:07.256" v="783" actId="478"/>
          <ac:spMkLst>
            <pc:docMk/>
            <pc:sldMk cId="2881472208" sldId="2147469925"/>
            <ac:spMk id="4" creationId="{F0A873F0-4C11-F94B-1523-8BC5F933469B}"/>
          </ac:spMkLst>
        </pc:spChg>
        <pc:spChg chg="add mod">
          <ac:chgData name="Emily Faulkner" userId="944da962-3cb5-4d24-bf6b-6f688044828e" providerId="ADAL" clId="{6295E7E9-29FA-4BE1-B467-E043F28EB6F6}" dt="2024-04-16T10:31:59.495" v="778"/>
          <ac:spMkLst>
            <pc:docMk/>
            <pc:sldMk cId="2881472208" sldId="2147469925"/>
            <ac:spMk id="5" creationId="{0D8564EF-5BCF-01AC-B0DA-6ED04DED0E8A}"/>
          </ac:spMkLst>
        </pc:spChg>
        <pc:spChg chg="mod">
          <ac:chgData name="Emily Faulkner" userId="944da962-3cb5-4d24-bf6b-6f688044828e" providerId="ADAL" clId="{6295E7E9-29FA-4BE1-B467-E043F28EB6F6}" dt="2024-04-16T10:31:59.495" v="778"/>
          <ac:spMkLst>
            <pc:docMk/>
            <pc:sldMk cId="2881472208" sldId="2147469925"/>
            <ac:spMk id="7" creationId="{A11021B6-D977-1D66-4AD1-941F23AA1F1B}"/>
          </ac:spMkLst>
        </pc:spChg>
        <pc:spChg chg="add mod">
          <ac:chgData name="Emily Faulkner" userId="944da962-3cb5-4d24-bf6b-6f688044828e" providerId="ADAL" clId="{6295E7E9-29FA-4BE1-B467-E043F28EB6F6}" dt="2024-04-16T10:31:59.495" v="778"/>
          <ac:spMkLst>
            <pc:docMk/>
            <pc:sldMk cId="2881472208" sldId="2147469925"/>
            <ac:spMk id="9" creationId="{B01338C6-BB3C-DB03-31EC-0D7A2ACC823E}"/>
          </ac:spMkLst>
        </pc:spChg>
        <pc:spChg chg="mod">
          <ac:chgData name="Emily Faulkner" userId="944da962-3cb5-4d24-bf6b-6f688044828e" providerId="ADAL" clId="{6295E7E9-29FA-4BE1-B467-E043F28EB6F6}" dt="2024-04-16T10:31:59.495" v="778"/>
          <ac:spMkLst>
            <pc:docMk/>
            <pc:sldMk cId="2881472208" sldId="2147469925"/>
            <ac:spMk id="11" creationId="{FBEED795-3F3F-CAEE-E717-A36DA81F2758}"/>
          </ac:spMkLst>
        </pc:spChg>
        <pc:spChg chg="add del mod">
          <ac:chgData name="Emily Faulkner" userId="944da962-3cb5-4d24-bf6b-6f688044828e" providerId="ADAL" clId="{6295E7E9-29FA-4BE1-B467-E043F28EB6F6}" dt="2024-04-16T10:32:13.993" v="787" actId="478"/>
          <ac:spMkLst>
            <pc:docMk/>
            <pc:sldMk cId="2881472208" sldId="2147469925"/>
            <ac:spMk id="15" creationId="{D6DC3333-B775-1ED7-25A9-13739BF3FB14}"/>
          </ac:spMkLst>
        </pc:spChg>
        <pc:spChg chg="add del mod">
          <ac:chgData name="Emily Faulkner" userId="944da962-3cb5-4d24-bf6b-6f688044828e" providerId="ADAL" clId="{6295E7E9-29FA-4BE1-B467-E043F28EB6F6}" dt="2024-04-16T10:32:06.822" v="782" actId="478"/>
          <ac:spMkLst>
            <pc:docMk/>
            <pc:sldMk cId="2881472208" sldId="2147469925"/>
            <ac:spMk id="16" creationId="{F2B559A7-D3E9-07D2-BCBC-9C3BE7FA3B20}"/>
          </ac:spMkLst>
        </pc:spChg>
        <pc:grpChg chg="add mod">
          <ac:chgData name="Emily Faulkner" userId="944da962-3cb5-4d24-bf6b-6f688044828e" providerId="ADAL" clId="{6295E7E9-29FA-4BE1-B467-E043F28EB6F6}" dt="2024-04-16T10:31:59.495" v="778"/>
          <ac:grpSpMkLst>
            <pc:docMk/>
            <pc:sldMk cId="2881472208" sldId="2147469925"/>
            <ac:grpSpMk id="6" creationId="{886C533B-E486-6990-5D35-5C9CF72034B4}"/>
          </ac:grpSpMkLst>
        </pc:grpChg>
        <pc:grpChg chg="add mod">
          <ac:chgData name="Emily Faulkner" userId="944da962-3cb5-4d24-bf6b-6f688044828e" providerId="ADAL" clId="{6295E7E9-29FA-4BE1-B467-E043F28EB6F6}" dt="2024-04-16T10:31:59.495" v="778"/>
          <ac:grpSpMkLst>
            <pc:docMk/>
            <pc:sldMk cId="2881472208" sldId="2147469925"/>
            <ac:grpSpMk id="10" creationId="{AE37BEA9-72CB-A2B3-DD1B-CD067631B15E}"/>
          </ac:grpSpMkLst>
        </pc:grpChg>
        <pc:picChg chg="mod">
          <ac:chgData name="Emily Faulkner" userId="944da962-3cb5-4d24-bf6b-6f688044828e" providerId="ADAL" clId="{6295E7E9-29FA-4BE1-B467-E043F28EB6F6}" dt="2024-04-16T10:31:59.495" v="778"/>
          <ac:picMkLst>
            <pc:docMk/>
            <pc:sldMk cId="2881472208" sldId="2147469925"/>
            <ac:picMk id="8" creationId="{A9769B6D-B3B4-088F-9A60-A8C3068E4F61}"/>
          </ac:picMkLst>
        </pc:picChg>
        <pc:picChg chg="mod">
          <ac:chgData name="Emily Faulkner" userId="944da962-3cb5-4d24-bf6b-6f688044828e" providerId="ADAL" clId="{6295E7E9-29FA-4BE1-B467-E043F28EB6F6}" dt="2024-04-16T10:31:59.495" v="778"/>
          <ac:picMkLst>
            <pc:docMk/>
            <pc:sldMk cId="2881472208" sldId="2147469925"/>
            <ac:picMk id="12" creationId="{0146427D-9DE9-7D8B-ECC2-53B5E029BB8E}"/>
          </ac:picMkLst>
        </pc:picChg>
        <pc:picChg chg="add mod">
          <ac:chgData name="Emily Faulkner" userId="944da962-3cb5-4d24-bf6b-6f688044828e" providerId="ADAL" clId="{6295E7E9-29FA-4BE1-B467-E043F28EB6F6}" dt="2024-04-16T10:31:59.495" v="778"/>
          <ac:picMkLst>
            <pc:docMk/>
            <pc:sldMk cId="2881472208" sldId="2147469925"/>
            <ac:picMk id="13" creationId="{91C1EF1C-9A88-B203-5B68-B392BF0ABD51}"/>
          </ac:picMkLst>
        </pc:picChg>
        <pc:picChg chg="add mod">
          <ac:chgData name="Emily Faulkner" userId="944da962-3cb5-4d24-bf6b-6f688044828e" providerId="ADAL" clId="{6295E7E9-29FA-4BE1-B467-E043F28EB6F6}" dt="2024-04-16T10:31:59.495" v="778"/>
          <ac:picMkLst>
            <pc:docMk/>
            <pc:sldMk cId="2881472208" sldId="2147469925"/>
            <ac:picMk id="14" creationId="{10ACABD2-BE1A-FED6-D3D8-26B0954D656A}"/>
          </ac:picMkLst>
        </pc:picChg>
        <pc:picChg chg="add del mod">
          <ac:chgData name="Emily Faulkner" userId="944da962-3cb5-4d24-bf6b-6f688044828e" providerId="ADAL" clId="{6295E7E9-29FA-4BE1-B467-E043F28EB6F6}" dt="2024-04-16T10:32:05.839" v="780" actId="478"/>
          <ac:picMkLst>
            <pc:docMk/>
            <pc:sldMk cId="2881472208" sldId="2147469925"/>
            <ac:picMk id="17" creationId="{CFA746B8-9736-BA52-33B6-3832C26B0EB0}"/>
          </ac:picMkLst>
        </pc:picChg>
        <pc:picChg chg="add del mod">
          <ac:chgData name="Emily Faulkner" userId="944da962-3cb5-4d24-bf6b-6f688044828e" providerId="ADAL" clId="{6295E7E9-29FA-4BE1-B467-E043F28EB6F6}" dt="2024-04-16T10:32:06.385" v="781" actId="478"/>
          <ac:picMkLst>
            <pc:docMk/>
            <pc:sldMk cId="2881472208" sldId="2147469925"/>
            <ac:picMk id="18" creationId="{F595924F-481A-B77C-C95F-7E9ECE7D5323}"/>
          </ac:picMkLst>
        </pc:picChg>
        <pc:picChg chg="add del mod">
          <ac:chgData name="Emily Faulkner" userId="944da962-3cb5-4d24-bf6b-6f688044828e" providerId="ADAL" clId="{6295E7E9-29FA-4BE1-B467-E043F28EB6F6}" dt="2024-04-16T10:32:07.825" v="784" actId="478"/>
          <ac:picMkLst>
            <pc:docMk/>
            <pc:sldMk cId="2881472208" sldId="2147469925"/>
            <ac:picMk id="19" creationId="{7C63382C-5882-81DD-8530-7123C6525A69}"/>
          </ac:picMkLst>
        </pc:picChg>
      </pc:sldChg>
      <pc:sldChg chg="add del">
        <pc:chgData name="Emily Faulkner" userId="944da962-3cb5-4d24-bf6b-6f688044828e" providerId="ADAL" clId="{6295E7E9-29FA-4BE1-B467-E043F28EB6F6}" dt="2024-04-16T10:30:41.787" v="762" actId="47"/>
        <pc:sldMkLst>
          <pc:docMk/>
          <pc:sldMk cId="3246540087" sldId="2147469925"/>
        </pc:sldMkLst>
      </pc:sldChg>
      <pc:sldChg chg="addSp delSp modSp new mod">
        <pc:chgData name="Emily Faulkner" userId="944da962-3cb5-4d24-bf6b-6f688044828e" providerId="ADAL" clId="{6295E7E9-29FA-4BE1-B467-E043F28EB6F6}" dt="2024-04-16T10:36:22.809" v="843"/>
        <pc:sldMkLst>
          <pc:docMk/>
          <pc:sldMk cId="629439140" sldId="2147469926"/>
        </pc:sldMkLst>
        <pc:spChg chg="del">
          <ac:chgData name="Emily Faulkner" userId="944da962-3cb5-4d24-bf6b-6f688044828e" providerId="ADAL" clId="{6295E7E9-29FA-4BE1-B467-E043F28EB6F6}" dt="2024-04-16T10:32:38.233" v="790" actId="478"/>
          <ac:spMkLst>
            <pc:docMk/>
            <pc:sldMk cId="629439140" sldId="2147469926"/>
            <ac:spMk id="2" creationId="{7692201A-3CEB-B6CE-3734-907AE252B7E2}"/>
          </ac:spMkLst>
        </pc:spChg>
        <pc:spChg chg="del">
          <ac:chgData name="Emily Faulkner" userId="944da962-3cb5-4d24-bf6b-6f688044828e" providerId="ADAL" clId="{6295E7E9-29FA-4BE1-B467-E043F28EB6F6}" dt="2024-04-16T10:32:27.765" v="789"/>
          <ac:spMkLst>
            <pc:docMk/>
            <pc:sldMk cId="629439140" sldId="2147469926"/>
            <ac:spMk id="3" creationId="{68EA8137-E594-B060-D204-A888DEC22415}"/>
          </ac:spMkLst>
        </pc:spChg>
        <pc:spChg chg="add mod">
          <ac:chgData name="Emily Faulkner" userId="944da962-3cb5-4d24-bf6b-6f688044828e" providerId="ADAL" clId="{6295E7E9-29FA-4BE1-B467-E043F28EB6F6}" dt="2024-04-16T10:36:22.809" v="843"/>
          <ac:spMkLst>
            <pc:docMk/>
            <pc:sldMk cId="629439140" sldId="2147469926"/>
            <ac:spMk id="4" creationId="{36CC2F30-BB43-1380-D7F3-1EE9BC52B67C}"/>
          </ac:spMkLst>
        </pc:spChg>
        <pc:spChg chg="add mod">
          <ac:chgData name="Emily Faulkner" userId="944da962-3cb5-4d24-bf6b-6f688044828e" providerId="ADAL" clId="{6295E7E9-29FA-4BE1-B467-E043F28EB6F6}" dt="2024-04-16T10:33:59.615" v="810" actId="1076"/>
          <ac:spMkLst>
            <pc:docMk/>
            <pc:sldMk cId="629439140" sldId="2147469926"/>
            <ac:spMk id="5" creationId="{7AF7690F-E8D7-4CA9-07A7-38C5B0A5E371}"/>
          </ac:spMkLst>
        </pc:spChg>
        <pc:spChg chg="add mod">
          <ac:chgData name="Emily Faulkner" userId="944da962-3cb5-4d24-bf6b-6f688044828e" providerId="ADAL" clId="{6295E7E9-29FA-4BE1-B467-E043F28EB6F6}" dt="2024-04-16T10:34:29.507" v="815" actId="1076"/>
          <ac:spMkLst>
            <pc:docMk/>
            <pc:sldMk cId="629439140" sldId="2147469926"/>
            <ac:spMk id="6" creationId="{C700D327-7AE4-6951-A4FD-CB460FB56EDA}"/>
          </ac:spMkLst>
        </pc:spChg>
        <pc:spChg chg="add mod">
          <ac:chgData name="Emily Faulkner" userId="944da962-3cb5-4d24-bf6b-6f688044828e" providerId="ADAL" clId="{6295E7E9-29FA-4BE1-B467-E043F28EB6F6}" dt="2024-04-16T10:33:54.250" v="809" actId="1076"/>
          <ac:spMkLst>
            <pc:docMk/>
            <pc:sldMk cId="629439140" sldId="2147469926"/>
            <ac:spMk id="11" creationId="{BDC7CD4E-A037-2A8B-8941-750A7D1840E6}"/>
          </ac:spMkLst>
        </pc:spChg>
        <pc:spChg chg="add mod">
          <ac:chgData name="Emily Faulkner" userId="944da962-3cb5-4d24-bf6b-6f688044828e" providerId="ADAL" clId="{6295E7E9-29FA-4BE1-B467-E043F28EB6F6}" dt="2024-04-16T10:33:54.250" v="809" actId="1076"/>
          <ac:spMkLst>
            <pc:docMk/>
            <pc:sldMk cId="629439140" sldId="2147469926"/>
            <ac:spMk id="12" creationId="{A04F1C3B-3B46-4F29-097F-945FAADB5B6D}"/>
          </ac:spMkLst>
        </pc:spChg>
        <pc:spChg chg="add mod">
          <ac:chgData name="Emily Faulkner" userId="944da962-3cb5-4d24-bf6b-6f688044828e" providerId="ADAL" clId="{6295E7E9-29FA-4BE1-B467-E043F28EB6F6}" dt="2024-04-16T10:33:54.250" v="809" actId="1076"/>
          <ac:spMkLst>
            <pc:docMk/>
            <pc:sldMk cId="629439140" sldId="2147469926"/>
            <ac:spMk id="13" creationId="{B29B1B36-04F1-38D3-B3FF-E9E4444DE638}"/>
          </ac:spMkLst>
        </pc:spChg>
        <pc:spChg chg="add mod">
          <ac:chgData name="Emily Faulkner" userId="944da962-3cb5-4d24-bf6b-6f688044828e" providerId="ADAL" clId="{6295E7E9-29FA-4BE1-B467-E043F28EB6F6}" dt="2024-04-16T10:33:48.782" v="808" actId="1076"/>
          <ac:spMkLst>
            <pc:docMk/>
            <pc:sldMk cId="629439140" sldId="2147469926"/>
            <ac:spMk id="14" creationId="{FCF7C510-86AA-04DD-90F3-EBE7818A3155}"/>
          </ac:spMkLst>
        </pc:spChg>
        <pc:spChg chg="add mod">
          <ac:chgData name="Emily Faulkner" userId="944da962-3cb5-4d24-bf6b-6f688044828e" providerId="ADAL" clId="{6295E7E9-29FA-4BE1-B467-E043F28EB6F6}" dt="2024-04-16T10:34:22.573" v="814" actId="1076"/>
          <ac:spMkLst>
            <pc:docMk/>
            <pc:sldMk cId="629439140" sldId="2147469926"/>
            <ac:spMk id="15" creationId="{7D96E09E-3228-9459-C6F5-FD5ED08A20F9}"/>
          </ac:spMkLst>
        </pc:spChg>
        <pc:grpChg chg="add mod">
          <ac:chgData name="Emily Faulkner" userId="944da962-3cb5-4d24-bf6b-6f688044828e" providerId="ADAL" clId="{6295E7E9-29FA-4BE1-B467-E043F28EB6F6}" dt="2024-04-16T10:33:59.615" v="810" actId="1076"/>
          <ac:grpSpMkLst>
            <pc:docMk/>
            <pc:sldMk cId="629439140" sldId="2147469926"/>
            <ac:grpSpMk id="8" creationId="{57EF596B-A3F1-D897-D478-8BEDD816040D}"/>
          </ac:grpSpMkLst>
        </pc:grpChg>
        <pc:picChg chg="add mod">
          <ac:chgData name="Emily Faulkner" userId="944da962-3cb5-4d24-bf6b-6f688044828e" providerId="ADAL" clId="{6295E7E9-29FA-4BE1-B467-E043F28EB6F6}" dt="2024-04-16T10:34:29.507" v="815" actId="1076"/>
          <ac:picMkLst>
            <pc:docMk/>
            <pc:sldMk cId="629439140" sldId="2147469926"/>
            <ac:picMk id="7" creationId="{B0CBDB99-79DD-9F75-647E-984D6427F702}"/>
          </ac:picMkLst>
        </pc:picChg>
        <pc:picChg chg="mod">
          <ac:chgData name="Emily Faulkner" userId="944da962-3cb5-4d24-bf6b-6f688044828e" providerId="ADAL" clId="{6295E7E9-29FA-4BE1-B467-E043F28EB6F6}" dt="2024-04-16T10:32:38.563" v="791"/>
          <ac:picMkLst>
            <pc:docMk/>
            <pc:sldMk cId="629439140" sldId="2147469926"/>
            <ac:picMk id="9" creationId="{FB4EF2FF-07DA-8900-3CE7-CF19DE441FAE}"/>
          </ac:picMkLst>
        </pc:picChg>
        <pc:picChg chg="mod">
          <ac:chgData name="Emily Faulkner" userId="944da962-3cb5-4d24-bf6b-6f688044828e" providerId="ADAL" clId="{6295E7E9-29FA-4BE1-B467-E043F28EB6F6}" dt="2024-04-16T10:32:38.563" v="791"/>
          <ac:picMkLst>
            <pc:docMk/>
            <pc:sldMk cId="629439140" sldId="2147469926"/>
            <ac:picMk id="10" creationId="{4BA277E3-E2D8-29E2-AB66-9C12A61E78CF}"/>
          </ac:picMkLst>
        </pc:picChg>
      </pc:sldChg>
      <pc:sldChg chg="addSp delSp modSp add mod">
        <pc:chgData name="Emily Faulkner" userId="944da962-3cb5-4d24-bf6b-6f688044828e" providerId="ADAL" clId="{6295E7E9-29FA-4BE1-B467-E043F28EB6F6}" dt="2024-04-16T10:38:13.358" v="877" actId="2711"/>
        <pc:sldMkLst>
          <pc:docMk/>
          <pc:sldMk cId="4023509501" sldId="2147469927"/>
        </pc:sldMkLst>
        <pc:spChg chg="mod">
          <ac:chgData name="Emily Faulkner" userId="944da962-3cb5-4d24-bf6b-6f688044828e" providerId="ADAL" clId="{6295E7E9-29FA-4BE1-B467-E043F28EB6F6}" dt="2024-04-16T10:36:45.773" v="847" actId="20577"/>
          <ac:spMkLst>
            <pc:docMk/>
            <pc:sldMk cId="4023509501" sldId="2147469927"/>
            <ac:spMk id="4" creationId="{0691050E-2216-02CC-E228-552775823AD6}"/>
          </ac:spMkLst>
        </pc:spChg>
        <pc:spChg chg="mod">
          <ac:chgData name="Emily Faulkner" userId="944da962-3cb5-4d24-bf6b-6f688044828e" providerId="ADAL" clId="{6295E7E9-29FA-4BE1-B467-E043F28EB6F6}" dt="2024-04-16T10:36:51.423" v="850"/>
          <ac:spMkLst>
            <pc:docMk/>
            <pc:sldMk cId="4023509501" sldId="2147469927"/>
            <ac:spMk id="5" creationId="{7ABB4487-A76D-4EF0-1CB0-EBCC05B64C78}"/>
          </ac:spMkLst>
        </pc:spChg>
        <pc:graphicFrameChg chg="add del mod ord modGraphic">
          <ac:chgData name="Emily Faulkner" userId="944da962-3cb5-4d24-bf6b-6f688044828e" providerId="ADAL" clId="{6295E7E9-29FA-4BE1-B467-E043F28EB6F6}" dt="2024-04-16T10:38:13.358" v="877" actId="2711"/>
          <ac:graphicFrameMkLst>
            <pc:docMk/>
            <pc:sldMk cId="4023509501" sldId="2147469927"/>
            <ac:graphicFrameMk id="2" creationId="{8D0325BA-455C-9AD4-27DC-94409C41E9A5}"/>
          </ac:graphicFrameMkLst>
        </pc:graphicFrameChg>
        <pc:graphicFrameChg chg="del">
          <ac:chgData name="Emily Faulkner" userId="944da962-3cb5-4d24-bf6b-6f688044828e" providerId="ADAL" clId="{6295E7E9-29FA-4BE1-B467-E043F28EB6F6}" dt="2024-04-16T10:37:28.739" v="866" actId="478"/>
          <ac:graphicFrameMkLst>
            <pc:docMk/>
            <pc:sldMk cId="4023509501" sldId="2147469927"/>
            <ac:graphicFrameMk id="6" creationId="{E944E45C-F851-B05A-BE2B-EB1B172D49C3}"/>
          </ac:graphicFrameMkLst>
        </pc:graphicFrameChg>
      </pc:sldChg>
      <pc:sldChg chg="addSp delSp modSp add mod">
        <pc:chgData name="Emily Faulkner" userId="944da962-3cb5-4d24-bf6b-6f688044828e" providerId="ADAL" clId="{6295E7E9-29FA-4BE1-B467-E043F28EB6F6}" dt="2024-04-16T10:40:13.358" v="916" actId="1076"/>
        <pc:sldMkLst>
          <pc:docMk/>
          <pc:sldMk cId="2103231145" sldId="2147469928"/>
        </pc:sldMkLst>
        <pc:spChg chg="add del mod">
          <ac:chgData name="Emily Faulkner" userId="944da962-3cb5-4d24-bf6b-6f688044828e" providerId="ADAL" clId="{6295E7E9-29FA-4BE1-B467-E043F28EB6F6}" dt="2024-04-16T10:38:56.630" v="889"/>
          <ac:spMkLst>
            <pc:docMk/>
            <pc:sldMk cId="2103231145" sldId="2147469928"/>
            <ac:spMk id="2" creationId="{12A324FF-C333-01F1-1B74-C38526DBE89C}"/>
          </ac:spMkLst>
        </pc:spChg>
        <pc:spChg chg="mod">
          <ac:chgData name="Emily Faulkner" userId="944da962-3cb5-4d24-bf6b-6f688044828e" providerId="ADAL" clId="{6295E7E9-29FA-4BE1-B467-E043F28EB6F6}" dt="2024-04-16T10:38:36.992" v="880" actId="20577"/>
          <ac:spMkLst>
            <pc:docMk/>
            <pc:sldMk cId="2103231145" sldId="2147469928"/>
            <ac:spMk id="4" creationId="{36CC2F30-BB43-1380-D7F3-1EE9BC52B67C}"/>
          </ac:spMkLst>
        </pc:spChg>
        <pc:spChg chg="mod">
          <ac:chgData name="Emily Faulkner" userId="944da962-3cb5-4d24-bf6b-6f688044828e" providerId="ADAL" clId="{6295E7E9-29FA-4BE1-B467-E043F28EB6F6}" dt="2024-04-16T10:39:40.363" v="910" actId="1076"/>
          <ac:spMkLst>
            <pc:docMk/>
            <pc:sldMk cId="2103231145" sldId="2147469928"/>
            <ac:spMk id="5" creationId="{7AF7690F-E8D7-4CA9-07A7-38C5B0A5E371}"/>
          </ac:spMkLst>
        </pc:spChg>
        <pc:spChg chg="mod">
          <ac:chgData name="Emily Faulkner" userId="944da962-3cb5-4d24-bf6b-6f688044828e" providerId="ADAL" clId="{6295E7E9-29FA-4BE1-B467-E043F28EB6F6}" dt="2024-04-16T10:40:07.935" v="915" actId="13822"/>
          <ac:spMkLst>
            <pc:docMk/>
            <pc:sldMk cId="2103231145" sldId="2147469928"/>
            <ac:spMk id="11" creationId="{BDC7CD4E-A037-2A8B-8941-750A7D1840E6}"/>
          </ac:spMkLst>
        </pc:spChg>
        <pc:spChg chg="mod">
          <ac:chgData name="Emily Faulkner" userId="944da962-3cb5-4d24-bf6b-6f688044828e" providerId="ADAL" clId="{6295E7E9-29FA-4BE1-B467-E043F28EB6F6}" dt="2024-04-16T10:40:07.935" v="915" actId="13822"/>
          <ac:spMkLst>
            <pc:docMk/>
            <pc:sldMk cId="2103231145" sldId="2147469928"/>
            <ac:spMk id="12" creationId="{A04F1C3B-3B46-4F29-097F-945FAADB5B6D}"/>
          </ac:spMkLst>
        </pc:spChg>
        <pc:spChg chg="mod">
          <ac:chgData name="Emily Faulkner" userId="944da962-3cb5-4d24-bf6b-6f688044828e" providerId="ADAL" clId="{6295E7E9-29FA-4BE1-B467-E043F28EB6F6}" dt="2024-04-16T10:40:07.935" v="915" actId="13822"/>
          <ac:spMkLst>
            <pc:docMk/>
            <pc:sldMk cId="2103231145" sldId="2147469928"/>
            <ac:spMk id="13" creationId="{B29B1B36-04F1-38D3-B3FF-E9E4444DE638}"/>
          </ac:spMkLst>
        </pc:spChg>
        <pc:spChg chg="del">
          <ac:chgData name="Emily Faulkner" userId="944da962-3cb5-4d24-bf6b-6f688044828e" providerId="ADAL" clId="{6295E7E9-29FA-4BE1-B467-E043F28EB6F6}" dt="2024-04-16T10:38:54.604" v="887" actId="478"/>
          <ac:spMkLst>
            <pc:docMk/>
            <pc:sldMk cId="2103231145" sldId="2147469928"/>
            <ac:spMk id="14" creationId="{FCF7C510-86AA-04DD-90F3-EBE7818A3155}"/>
          </ac:spMkLst>
        </pc:spChg>
        <pc:spChg chg="del">
          <ac:chgData name="Emily Faulkner" userId="944da962-3cb5-4d24-bf6b-6f688044828e" providerId="ADAL" clId="{6295E7E9-29FA-4BE1-B467-E043F28EB6F6}" dt="2024-04-16T10:39:13.038" v="898" actId="478"/>
          <ac:spMkLst>
            <pc:docMk/>
            <pc:sldMk cId="2103231145" sldId="2147469928"/>
            <ac:spMk id="15" creationId="{7D96E09E-3228-9459-C6F5-FD5ED08A20F9}"/>
          </ac:spMkLst>
        </pc:spChg>
        <pc:spChg chg="add del mod">
          <ac:chgData name="Emily Faulkner" userId="944da962-3cb5-4d24-bf6b-6f688044828e" providerId="ADAL" clId="{6295E7E9-29FA-4BE1-B467-E043F28EB6F6}" dt="2024-04-16T10:39:07.788" v="895"/>
          <ac:spMkLst>
            <pc:docMk/>
            <pc:sldMk cId="2103231145" sldId="2147469928"/>
            <ac:spMk id="16" creationId="{28756581-EFB0-68F7-A4F6-9E5E555A2769}"/>
          </ac:spMkLst>
        </pc:spChg>
        <pc:spChg chg="add mod">
          <ac:chgData name="Emily Faulkner" userId="944da962-3cb5-4d24-bf6b-6f688044828e" providerId="ADAL" clId="{6295E7E9-29FA-4BE1-B467-E043F28EB6F6}" dt="2024-04-16T10:39:38.263" v="909" actId="1076"/>
          <ac:spMkLst>
            <pc:docMk/>
            <pc:sldMk cId="2103231145" sldId="2147469928"/>
            <ac:spMk id="17" creationId="{30D39D7C-7C82-D6E4-4F32-E21B993FC961}"/>
          </ac:spMkLst>
        </pc:spChg>
        <pc:spChg chg="add del mod">
          <ac:chgData name="Emily Faulkner" userId="944da962-3cb5-4d24-bf6b-6f688044828e" providerId="ADAL" clId="{6295E7E9-29FA-4BE1-B467-E043F28EB6F6}" dt="2024-04-16T10:39:18.421" v="900"/>
          <ac:spMkLst>
            <pc:docMk/>
            <pc:sldMk cId="2103231145" sldId="2147469928"/>
            <ac:spMk id="18" creationId="{A1AA103D-2C86-B000-144A-0FC8A4DEE62B}"/>
          </ac:spMkLst>
        </pc:spChg>
        <pc:spChg chg="add mod">
          <ac:chgData name="Emily Faulkner" userId="944da962-3cb5-4d24-bf6b-6f688044828e" providerId="ADAL" clId="{6295E7E9-29FA-4BE1-B467-E043F28EB6F6}" dt="2024-04-16T10:39:26.936" v="905" actId="1076"/>
          <ac:spMkLst>
            <pc:docMk/>
            <pc:sldMk cId="2103231145" sldId="2147469928"/>
            <ac:spMk id="19" creationId="{815609B0-9956-F3EC-CCA2-3E7472EF4D19}"/>
          </ac:spMkLst>
        </pc:spChg>
        <pc:grpChg chg="del">
          <ac:chgData name="Emily Faulkner" userId="944da962-3cb5-4d24-bf6b-6f688044828e" providerId="ADAL" clId="{6295E7E9-29FA-4BE1-B467-E043F28EB6F6}" dt="2024-04-16T10:38:49.217" v="885" actId="478"/>
          <ac:grpSpMkLst>
            <pc:docMk/>
            <pc:sldMk cId="2103231145" sldId="2147469928"/>
            <ac:grpSpMk id="8" creationId="{57EF596B-A3F1-D897-D478-8BEDD816040D}"/>
          </ac:grpSpMkLst>
        </pc:grpChg>
        <pc:picChg chg="add del mod">
          <ac:chgData name="Emily Faulkner" userId="944da962-3cb5-4d24-bf6b-6f688044828e" providerId="ADAL" clId="{6295E7E9-29FA-4BE1-B467-E043F28EB6F6}" dt="2024-04-16T10:39:03.543" v="893"/>
          <ac:picMkLst>
            <pc:docMk/>
            <pc:sldMk cId="2103231145" sldId="2147469928"/>
            <ac:picMk id="3" creationId="{E73E4F20-E897-0F0C-D77B-25BA1D3AFF53}"/>
          </ac:picMkLst>
        </pc:picChg>
        <pc:picChg chg="del">
          <ac:chgData name="Emily Faulkner" userId="944da962-3cb5-4d24-bf6b-6f688044828e" providerId="ADAL" clId="{6295E7E9-29FA-4BE1-B467-E043F28EB6F6}" dt="2024-04-16T10:38:50.128" v="886" actId="478"/>
          <ac:picMkLst>
            <pc:docMk/>
            <pc:sldMk cId="2103231145" sldId="2147469928"/>
            <ac:picMk id="7" creationId="{B0CBDB99-79DD-9F75-647E-984D6427F702}"/>
          </ac:picMkLst>
        </pc:picChg>
        <pc:picChg chg="add mod">
          <ac:chgData name="Emily Faulkner" userId="944da962-3cb5-4d24-bf6b-6f688044828e" providerId="ADAL" clId="{6295E7E9-29FA-4BE1-B467-E043F28EB6F6}" dt="2024-04-16T10:39:48.136" v="912" actId="1076"/>
          <ac:picMkLst>
            <pc:docMk/>
            <pc:sldMk cId="2103231145" sldId="2147469928"/>
            <ac:picMk id="20" creationId="{AFFFE31F-DFF1-0A5A-3C1A-7B2BDCCAC182}"/>
          </ac:picMkLst>
        </pc:picChg>
        <pc:picChg chg="add mod">
          <ac:chgData name="Emily Faulkner" userId="944da962-3cb5-4d24-bf6b-6f688044828e" providerId="ADAL" clId="{6295E7E9-29FA-4BE1-B467-E043F28EB6F6}" dt="2024-04-16T10:40:13.358" v="916" actId="1076"/>
          <ac:picMkLst>
            <pc:docMk/>
            <pc:sldMk cId="2103231145" sldId="2147469928"/>
            <ac:picMk id="21" creationId="{56CDD0C1-5BC3-E095-4388-944BC0DF9505}"/>
          </ac:picMkLst>
        </pc:picChg>
      </pc:sldChg>
      <pc:sldChg chg="modSp new mod ord">
        <pc:chgData name="Emily Faulkner" userId="944da962-3cb5-4d24-bf6b-6f688044828e" providerId="ADAL" clId="{6295E7E9-29FA-4BE1-B467-E043F28EB6F6}" dt="2024-04-23T10:12:18.661" v="4023" actId="5793"/>
        <pc:sldMkLst>
          <pc:docMk/>
          <pc:sldMk cId="79357921" sldId="2147469929"/>
        </pc:sldMkLst>
        <pc:spChg chg="mod">
          <ac:chgData name="Emily Faulkner" userId="944da962-3cb5-4d24-bf6b-6f688044828e" providerId="ADAL" clId="{6295E7E9-29FA-4BE1-B467-E043F28EB6F6}" dt="2024-04-23T10:12:18.661" v="4023" actId="5793"/>
          <ac:spMkLst>
            <pc:docMk/>
            <pc:sldMk cId="79357921" sldId="2147469929"/>
            <ac:spMk id="2" creationId="{A9177D63-2289-033D-362D-02C4635320E1}"/>
          </ac:spMkLst>
        </pc:spChg>
        <pc:spChg chg="mod">
          <ac:chgData name="Emily Faulkner" userId="944da962-3cb5-4d24-bf6b-6f688044828e" providerId="ADAL" clId="{6295E7E9-29FA-4BE1-B467-E043F28EB6F6}" dt="2024-04-23T08:46:43.079" v="947" actId="20577"/>
          <ac:spMkLst>
            <pc:docMk/>
            <pc:sldMk cId="79357921" sldId="2147469929"/>
            <ac:spMk id="3" creationId="{654860D5-F85E-2D69-5BBF-2A7C22FD7280}"/>
          </ac:spMkLst>
        </pc:spChg>
      </pc:sldChg>
      <pc:sldChg chg="addSp delSp modSp add mod">
        <pc:chgData name="Emily Faulkner" userId="944da962-3cb5-4d24-bf6b-6f688044828e" providerId="ADAL" clId="{6295E7E9-29FA-4BE1-B467-E043F28EB6F6}" dt="2024-04-23T10:07:24.563" v="3635" actId="403"/>
        <pc:sldMkLst>
          <pc:docMk/>
          <pc:sldMk cId="3433604694" sldId="2147469930"/>
        </pc:sldMkLst>
        <pc:spChg chg="mod">
          <ac:chgData name="Emily Faulkner" userId="944da962-3cb5-4d24-bf6b-6f688044828e" providerId="ADAL" clId="{6295E7E9-29FA-4BE1-B467-E043F28EB6F6}" dt="2024-04-23T10:07:24.563" v="3635" actId="403"/>
          <ac:spMkLst>
            <pc:docMk/>
            <pc:sldMk cId="3433604694" sldId="2147469930"/>
            <ac:spMk id="4" creationId="{6288E7FC-BC8B-83A3-02A0-3F312EA05E12}"/>
          </ac:spMkLst>
        </pc:spChg>
        <pc:spChg chg="add mod">
          <ac:chgData name="Emily Faulkner" userId="944da962-3cb5-4d24-bf6b-6f688044828e" providerId="ADAL" clId="{6295E7E9-29FA-4BE1-B467-E043F28EB6F6}" dt="2024-04-23T09:33:24.120" v="1986" actId="207"/>
          <ac:spMkLst>
            <pc:docMk/>
            <pc:sldMk cId="3433604694" sldId="2147469930"/>
            <ac:spMk id="5" creationId="{C167320C-EAD4-2111-79D2-A2742D709EB8}"/>
          </ac:spMkLst>
        </pc:spChg>
        <pc:spChg chg="add mod">
          <ac:chgData name="Emily Faulkner" userId="944da962-3cb5-4d24-bf6b-6f688044828e" providerId="ADAL" clId="{6295E7E9-29FA-4BE1-B467-E043F28EB6F6}" dt="2024-04-23T09:33:26.656" v="1987" actId="207"/>
          <ac:spMkLst>
            <pc:docMk/>
            <pc:sldMk cId="3433604694" sldId="2147469930"/>
            <ac:spMk id="7" creationId="{020CAD5C-1FD2-9006-C4D8-BF67CC34FE10}"/>
          </ac:spMkLst>
        </pc:spChg>
        <pc:spChg chg="del">
          <ac:chgData name="Emily Faulkner" userId="944da962-3cb5-4d24-bf6b-6f688044828e" providerId="ADAL" clId="{6295E7E9-29FA-4BE1-B467-E043F28EB6F6}" dt="2024-04-23T09:17:07.971" v="1351" actId="478"/>
          <ac:spMkLst>
            <pc:docMk/>
            <pc:sldMk cId="3433604694" sldId="2147469930"/>
            <ac:spMk id="9" creationId="{0983E1FE-D5BD-9629-2840-B3A1844081CB}"/>
          </ac:spMkLst>
        </pc:spChg>
        <pc:spChg chg="del">
          <ac:chgData name="Emily Faulkner" userId="944da962-3cb5-4d24-bf6b-6f688044828e" providerId="ADAL" clId="{6295E7E9-29FA-4BE1-B467-E043F28EB6F6}" dt="2024-04-23T09:17:08.911" v="1352" actId="478"/>
          <ac:spMkLst>
            <pc:docMk/>
            <pc:sldMk cId="3433604694" sldId="2147469930"/>
            <ac:spMk id="10" creationId="{704327C6-8F4E-E992-167A-B6D3E4B5C7B1}"/>
          </ac:spMkLst>
        </pc:spChg>
        <pc:spChg chg="add del mod">
          <ac:chgData name="Emily Faulkner" userId="944da962-3cb5-4d24-bf6b-6f688044828e" providerId="ADAL" clId="{6295E7E9-29FA-4BE1-B467-E043F28EB6F6}" dt="2024-04-23T09:28:05.790" v="1744"/>
          <ac:spMkLst>
            <pc:docMk/>
            <pc:sldMk cId="3433604694" sldId="2147469930"/>
            <ac:spMk id="11" creationId="{9A650ED0-1025-374C-C27D-78E61967564B}"/>
          </ac:spMkLst>
        </pc:spChg>
        <pc:spChg chg="add mod">
          <ac:chgData name="Emily Faulkner" userId="944da962-3cb5-4d24-bf6b-6f688044828e" providerId="ADAL" clId="{6295E7E9-29FA-4BE1-B467-E043F28EB6F6}" dt="2024-04-23T09:28:05.225" v="1743" actId="571"/>
          <ac:spMkLst>
            <pc:docMk/>
            <pc:sldMk cId="3433604694" sldId="2147469930"/>
            <ac:spMk id="12" creationId="{1FA886D8-F980-474C-0897-93669D80E30C}"/>
          </ac:spMkLst>
        </pc:spChg>
        <pc:spChg chg="add mod">
          <ac:chgData name="Emily Faulkner" userId="944da962-3cb5-4d24-bf6b-6f688044828e" providerId="ADAL" clId="{6295E7E9-29FA-4BE1-B467-E043F28EB6F6}" dt="2024-04-23T09:33:30.605" v="1988" actId="207"/>
          <ac:spMkLst>
            <pc:docMk/>
            <pc:sldMk cId="3433604694" sldId="2147469930"/>
            <ac:spMk id="14" creationId="{6AEA5787-175B-7905-9D1E-27BA57626F1B}"/>
          </ac:spMkLst>
        </pc:spChg>
        <pc:spChg chg="add mod">
          <ac:chgData name="Emily Faulkner" userId="944da962-3cb5-4d24-bf6b-6f688044828e" providerId="ADAL" clId="{6295E7E9-29FA-4BE1-B467-E043F28EB6F6}" dt="2024-04-23T09:32:03.591" v="1974" actId="207"/>
          <ac:spMkLst>
            <pc:docMk/>
            <pc:sldMk cId="3433604694" sldId="2147469930"/>
            <ac:spMk id="15" creationId="{3C42AE3B-D037-BFBB-37D6-CE8FB593C7E0}"/>
          </ac:spMkLst>
        </pc:spChg>
        <pc:spChg chg="add mod">
          <ac:chgData name="Emily Faulkner" userId="944da962-3cb5-4d24-bf6b-6f688044828e" providerId="ADAL" clId="{6295E7E9-29FA-4BE1-B467-E043F28EB6F6}" dt="2024-04-23T09:33:09.266" v="1983" actId="20577"/>
          <ac:spMkLst>
            <pc:docMk/>
            <pc:sldMk cId="3433604694" sldId="2147469930"/>
            <ac:spMk id="16" creationId="{878D7C86-C3EE-5219-BE48-3997D746D56E}"/>
          </ac:spMkLst>
        </pc:spChg>
        <pc:spChg chg="add mod">
          <ac:chgData name="Emily Faulkner" userId="944da962-3cb5-4d24-bf6b-6f688044828e" providerId="ADAL" clId="{6295E7E9-29FA-4BE1-B467-E043F28EB6F6}" dt="2024-04-23T09:33:16.230" v="1985" actId="1076"/>
          <ac:spMkLst>
            <pc:docMk/>
            <pc:sldMk cId="3433604694" sldId="2147469930"/>
            <ac:spMk id="17" creationId="{26804200-3D0E-9324-E3BF-B706D12FA45C}"/>
          </ac:spMkLst>
        </pc:spChg>
        <pc:graphicFrameChg chg="add mod">
          <ac:chgData name="Emily Faulkner" userId="944da962-3cb5-4d24-bf6b-6f688044828e" providerId="ADAL" clId="{6295E7E9-29FA-4BE1-B467-E043F28EB6F6}" dt="2024-04-23T09:32:21.508" v="1975"/>
          <ac:graphicFrameMkLst>
            <pc:docMk/>
            <pc:sldMk cId="3433604694" sldId="2147469930"/>
            <ac:graphicFrameMk id="2" creationId="{BF92900E-46E3-08DA-F062-D6E9C430A939}"/>
          </ac:graphicFrameMkLst>
        </pc:graphicFrameChg>
        <pc:graphicFrameChg chg="add mod">
          <ac:chgData name="Emily Faulkner" userId="944da962-3cb5-4d24-bf6b-6f688044828e" providerId="ADAL" clId="{6295E7E9-29FA-4BE1-B467-E043F28EB6F6}" dt="2024-04-23T09:32:37.246" v="1977"/>
          <ac:graphicFrameMkLst>
            <pc:docMk/>
            <pc:sldMk cId="3433604694" sldId="2147469930"/>
            <ac:graphicFrameMk id="6" creationId="{6F94A63E-2664-B6D9-DEE2-9CEF54E356E4}"/>
          </ac:graphicFrameMkLst>
        </pc:graphicFrameChg>
        <pc:graphicFrameChg chg="add del mod">
          <ac:chgData name="Emily Faulkner" userId="944da962-3cb5-4d24-bf6b-6f688044828e" providerId="ADAL" clId="{6295E7E9-29FA-4BE1-B467-E043F28EB6F6}" dt="2024-04-23T09:28:05.790" v="1744"/>
          <ac:graphicFrameMkLst>
            <pc:docMk/>
            <pc:sldMk cId="3433604694" sldId="2147469930"/>
            <ac:graphicFrameMk id="8" creationId="{650DE638-D6CF-754B-B2BF-3743EE6762DE}"/>
          </ac:graphicFrameMkLst>
        </pc:graphicFrameChg>
        <pc:graphicFrameChg chg="add mod">
          <ac:chgData name="Emily Faulkner" userId="944da962-3cb5-4d24-bf6b-6f688044828e" providerId="ADAL" clId="{6295E7E9-29FA-4BE1-B467-E043F28EB6F6}" dt="2024-04-23T09:32:47.688" v="1979"/>
          <ac:graphicFrameMkLst>
            <pc:docMk/>
            <pc:sldMk cId="3433604694" sldId="2147469930"/>
            <ac:graphicFrameMk id="13" creationId="{9DC1BE81-4C4E-12A9-C8AE-CAB78723017B}"/>
          </ac:graphicFrameMkLst>
        </pc:graphicFrameChg>
      </pc:sldChg>
      <pc:sldChg chg="addSp delSp modSp add mod">
        <pc:chgData name="Emily Faulkner" userId="944da962-3cb5-4d24-bf6b-6f688044828e" providerId="ADAL" clId="{6295E7E9-29FA-4BE1-B467-E043F28EB6F6}" dt="2024-04-23T09:38:44.308" v="2364" actId="14100"/>
        <pc:sldMkLst>
          <pc:docMk/>
          <pc:sldMk cId="1233412758" sldId="2147469931"/>
        </pc:sldMkLst>
        <pc:spChg chg="mod">
          <ac:chgData name="Emily Faulkner" userId="944da962-3cb5-4d24-bf6b-6f688044828e" providerId="ADAL" clId="{6295E7E9-29FA-4BE1-B467-E043F28EB6F6}" dt="2024-04-23T09:36:58.661" v="2135" actId="14100"/>
          <ac:spMkLst>
            <pc:docMk/>
            <pc:sldMk cId="1233412758" sldId="2147469931"/>
            <ac:spMk id="4" creationId="{6288E7FC-BC8B-83A3-02A0-3F312EA05E12}"/>
          </ac:spMkLst>
        </pc:spChg>
        <pc:spChg chg="add mod">
          <ac:chgData name="Emily Faulkner" userId="944da962-3cb5-4d24-bf6b-6f688044828e" providerId="ADAL" clId="{6295E7E9-29FA-4BE1-B467-E043F28EB6F6}" dt="2024-04-23T09:34:42.035" v="2061" actId="20577"/>
          <ac:spMkLst>
            <pc:docMk/>
            <pc:sldMk cId="1233412758" sldId="2147469931"/>
            <ac:spMk id="8" creationId="{E9299E47-A6CD-E8EC-ADB6-C43AA806C40E}"/>
          </ac:spMkLst>
        </pc:spChg>
        <pc:spChg chg="mod">
          <ac:chgData name="Emily Faulkner" userId="944da962-3cb5-4d24-bf6b-6f688044828e" providerId="ADAL" clId="{6295E7E9-29FA-4BE1-B467-E043F28EB6F6}" dt="2024-04-23T09:36:22.297" v="2132" actId="1076"/>
          <ac:spMkLst>
            <pc:docMk/>
            <pc:sldMk cId="1233412758" sldId="2147469931"/>
            <ac:spMk id="9" creationId="{0983E1FE-D5BD-9629-2840-B3A1844081CB}"/>
          </ac:spMkLst>
        </pc:spChg>
        <pc:spChg chg="mod">
          <ac:chgData name="Emily Faulkner" userId="944da962-3cb5-4d24-bf6b-6f688044828e" providerId="ADAL" clId="{6295E7E9-29FA-4BE1-B467-E043F28EB6F6}" dt="2024-04-23T09:36:28.327" v="2133" actId="1076"/>
          <ac:spMkLst>
            <pc:docMk/>
            <pc:sldMk cId="1233412758" sldId="2147469931"/>
            <ac:spMk id="10" creationId="{704327C6-8F4E-E992-167A-B6D3E4B5C7B1}"/>
          </ac:spMkLst>
        </pc:spChg>
        <pc:spChg chg="add mod">
          <ac:chgData name="Emily Faulkner" userId="944da962-3cb5-4d24-bf6b-6f688044828e" providerId="ADAL" clId="{6295E7E9-29FA-4BE1-B467-E043F28EB6F6}" dt="2024-04-23T09:35:04.016" v="2115" actId="20577"/>
          <ac:spMkLst>
            <pc:docMk/>
            <pc:sldMk cId="1233412758" sldId="2147469931"/>
            <ac:spMk id="12" creationId="{AAB649DF-88AB-BA0B-44D9-090CA569A881}"/>
          </ac:spMkLst>
        </pc:spChg>
        <pc:spChg chg="add mod">
          <ac:chgData name="Emily Faulkner" userId="944da962-3cb5-4d24-bf6b-6f688044828e" providerId="ADAL" clId="{6295E7E9-29FA-4BE1-B467-E043F28EB6F6}" dt="2024-04-23T09:35:20.321" v="2117" actId="1076"/>
          <ac:spMkLst>
            <pc:docMk/>
            <pc:sldMk cId="1233412758" sldId="2147469931"/>
            <ac:spMk id="13" creationId="{A3053F99-8D7F-08C6-4295-7504F2DC40BF}"/>
          </ac:spMkLst>
        </pc:spChg>
        <pc:spChg chg="add mod">
          <ac:chgData name="Emily Faulkner" userId="944da962-3cb5-4d24-bf6b-6f688044828e" providerId="ADAL" clId="{6295E7E9-29FA-4BE1-B467-E043F28EB6F6}" dt="2024-04-23T09:35:24.071" v="2119" actId="20577"/>
          <ac:spMkLst>
            <pc:docMk/>
            <pc:sldMk cId="1233412758" sldId="2147469931"/>
            <ac:spMk id="14" creationId="{9F2CBD96-B60D-2337-D174-8AF8180664E1}"/>
          </ac:spMkLst>
        </pc:spChg>
        <pc:spChg chg="add mod">
          <ac:chgData name="Emily Faulkner" userId="944da962-3cb5-4d24-bf6b-6f688044828e" providerId="ADAL" clId="{6295E7E9-29FA-4BE1-B467-E043F28EB6F6}" dt="2024-04-23T09:38:44.308" v="2364" actId="14100"/>
          <ac:spMkLst>
            <pc:docMk/>
            <pc:sldMk cId="1233412758" sldId="2147469931"/>
            <ac:spMk id="15" creationId="{79894CEC-2155-CDE2-B88B-C6672CCA5DF6}"/>
          </ac:spMkLst>
        </pc:spChg>
        <pc:graphicFrameChg chg="add del mod">
          <ac:chgData name="Emily Faulkner" userId="944da962-3cb5-4d24-bf6b-6f688044828e" providerId="ADAL" clId="{6295E7E9-29FA-4BE1-B467-E043F28EB6F6}" dt="2024-04-23T09:34:18.219" v="2015" actId="478"/>
          <ac:graphicFrameMkLst>
            <pc:docMk/>
            <pc:sldMk cId="1233412758" sldId="2147469931"/>
            <ac:graphicFrameMk id="6" creationId="{84A6231D-3BA7-2D7B-B6C9-8E939BBC177D}"/>
          </ac:graphicFrameMkLst>
        </pc:graphicFrameChg>
        <pc:graphicFrameChg chg="add mod">
          <ac:chgData name="Emily Faulkner" userId="944da962-3cb5-4d24-bf6b-6f688044828e" providerId="ADAL" clId="{6295E7E9-29FA-4BE1-B467-E043F28EB6F6}" dt="2024-04-23T09:34:26.579" v="2017" actId="1076"/>
          <ac:graphicFrameMkLst>
            <pc:docMk/>
            <pc:sldMk cId="1233412758" sldId="2147469931"/>
            <ac:graphicFrameMk id="7" creationId="{6779D4A1-147E-275C-54E8-71B73FC162ED}"/>
          </ac:graphicFrameMkLst>
        </pc:graphicFrameChg>
        <pc:graphicFrameChg chg="add mod">
          <ac:chgData name="Emily Faulkner" userId="944da962-3cb5-4d24-bf6b-6f688044828e" providerId="ADAL" clId="{6295E7E9-29FA-4BE1-B467-E043F28EB6F6}" dt="2024-04-23T09:34:26.579" v="2017" actId="1076"/>
          <ac:graphicFrameMkLst>
            <pc:docMk/>
            <pc:sldMk cId="1233412758" sldId="2147469931"/>
            <ac:graphicFrameMk id="11" creationId="{B16BB856-6CE9-8B1C-F5AC-27AE71EACF98}"/>
          </ac:graphicFrameMkLst>
        </pc:graphicFrameChg>
      </pc:sldChg>
      <pc:sldChg chg="add del">
        <pc:chgData name="Emily Faulkner" userId="944da962-3cb5-4d24-bf6b-6f688044828e" providerId="ADAL" clId="{6295E7E9-29FA-4BE1-B467-E043F28EB6F6}" dt="2024-04-23T09:16:47.866" v="1348" actId="47"/>
        <pc:sldMkLst>
          <pc:docMk/>
          <pc:sldMk cId="2669267413" sldId="2147469931"/>
        </pc:sldMkLst>
      </pc:sldChg>
      <pc:sldChg chg="addSp delSp modSp add mod">
        <pc:chgData name="Emily Faulkner" userId="944da962-3cb5-4d24-bf6b-6f688044828e" providerId="ADAL" clId="{6295E7E9-29FA-4BE1-B467-E043F28EB6F6}" dt="2024-04-23T10:07:26.305" v="3637" actId="403"/>
        <pc:sldMkLst>
          <pc:docMk/>
          <pc:sldMk cId="1801705168" sldId="2147469932"/>
        </pc:sldMkLst>
        <pc:spChg chg="mod">
          <ac:chgData name="Emily Faulkner" userId="944da962-3cb5-4d24-bf6b-6f688044828e" providerId="ADAL" clId="{6295E7E9-29FA-4BE1-B467-E043F28EB6F6}" dt="2024-04-23T10:07:26.305" v="3637" actId="403"/>
          <ac:spMkLst>
            <pc:docMk/>
            <pc:sldMk cId="1801705168" sldId="2147469932"/>
            <ac:spMk id="4" creationId="{6288E7FC-BC8B-83A3-02A0-3F312EA05E12}"/>
          </ac:spMkLst>
        </pc:spChg>
        <pc:graphicFrameChg chg="add del mod">
          <ac:chgData name="Emily Faulkner" userId="944da962-3cb5-4d24-bf6b-6f688044828e" providerId="ADAL" clId="{6295E7E9-29FA-4BE1-B467-E043F28EB6F6}" dt="2024-04-23T09:50:19.013" v="2584"/>
          <ac:graphicFrameMkLst>
            <pc:docMk/>
            <pc:sldMk cId="1801705168" sldId="2147469932"/>
            <ac:graphicFrameMk id="2" creationId="{FA10D8E3-6DB6-7D37-BE42-1B8DEBD3EE0B}"/>
          </ac:graphicFrameMkLst>
        </pc:graphicFrameChg>
        <pc:graphicFrameChg chg="add del mod">
          <ac:chgData name="Emily Faulkner" userId="944da962-3cb5-4d24-bf6b-6f688044828e" providerId="ADAL" clId="{6295E7E9-29FA-4BE1-B467-E043F28EB6F6}" dt="2024-04-23T09:50:21.491" v="2586"/>
          <ac:graphicFrameMkLst>
            <pc:docMk/>
            <pc:sldMk cId="1801705168" sldId="2147469932"/>
            <ac:graphicFrameMk id="5" creationId="{CD57218A-F2C2-1E37-70C6-313FC6223654}"/>
          </ac:graphicFrameMkLst>
        </pc:graphicFrameChg>
      </pc:sldChg>
      <pc:sldMasterChg chg="delSldLayout">
        <pc:chgData name="Emily Faulkner" userId="944da962-3cb5-4d24-bf6b-6f688044828e" providerId="ADAL" clId="{6295E7E9-29FA-4BE1-B467-E043F28EB6F6}" dt="2024-04-16T10:30:41.787" v="762" actId="47"/>
        <pc:sldMasterMkLst>
          <pc:docMk/>
          <pc:sldMasterMk cId="3801323700" sldId="2147483788"/>
        </pc:sldMasterMkLst>
        <pc:sldLayoutChg chg="del">
          <pc:chgData name="Emily Faulkner" userId="944da962-3cb5-4d24-bf6b-6f688044828e" providerId="ADAL" clId="{6295E7E9-29FA-4BE1-B467-E043F28EB6F6}" dt="2024-04-16T10:30:41.787" v="762" actId="47"/>
          <pc:sldLayoutMkLst>
            <pc:docMk/>
            <pc:sldMasterMk cId="3801323700" sldId="2147483788"/>
            <pc:sldLayoutMk cId="1003700229" sldId="2147483837"/>
          </pc:sldLayoutMkLst>
        </pc:sldLayoutChg>
      </pc:sldMasterChg>
    </pc:docChg>
  </pc:docChgLst>
  <pc:docChgLst>
    <pc:chgData name="Cath Barrow" userId="S::cath.barrow@healthinnovationmanchester.com::a39ca13a-edf1-4b78-adf5-86720c64d614" providerId="AD" clId="Web-{B5E1CE33-1990-FA3B-9BE7-F99DC88EF547}"/>
    <pc:docChg chg="mod modSld">
      <pc:chgData name="Cath Barrow" userId="S::cath.barrow@healthinnovationmanchester.com::a39ca13a-edf1-4b78-adf5-86720c64d614" providerId="AD" clId="Web-{B5E1CE33-1990-FA3B-9BE7-F99DC88EF547}" dt="2024-04-25T11:06:37.692" v="4"/>
      <pc:docMkLst>
        <pc:docMk/>
      </pc:docMkLst>
      <pc:sldChg chg="modCm">
        <pc:chgData name="Cath Barrow" userId="S::cath.barrow@healthinnovationmanchester.com::a39ca13a-edf1-4b78-adf5-86720c64d614" providerId="AD" clId="Web-{B5E1CE33-1990-FA3B-9BE7-F99DC88EF547}" dt="2024-04-25T11:06:37.692" v="4"/>
        <pc:sldMkLst>
          <pc:docMk/>
          <pc:sldMk cId="4234895845" sldId="2147469922"/>
        </pc:sldMkLst>
        <pc:extLst>
          <p:ext xmlns:p="http://schemas.openxmlformats.org/presentationml/2006/main" uri="{D6D511B9-2390-475A-947B-AFAB55BFBCF1}">
            <pc226:cmChg xmlns:pc226="http://schemas.microsoft.com/office/powerpoint/2022/06/main/command" chg="">
              <pc226:chgData name="Cath Barrow" userId="S::cath.barrow@healthinnovationmanchester.com::a39ca13a-edf1-4b78-adf5-86720c64d614" providerId="AD" clId="Web-{B5E1CE33-1990-FA3B-9BE7-F99DC88EF547}" dt="2024-04-25T11:06:37.692" v="4"/>
              <pc2:cmMkLst xmlns:pc2="http://schemas.microsoft.com/office/powerpoint/2019/9/main/command">
                <pc:docMk/>
                <pc:sldMk cId="4234895845" sldId="2147469922"/>
                <pc2:cmMk id="{C4FF3653-AC93-451F-B193-647907F03E4A}"/>
              </pc2:cmMkLst>
              <pc226:cmRplyChg chg="add">
                <pc226:chgData name="Cath Barrow" userId="S::cath.barrow@healthinnovationmanchester.com::a39ca13a-edf1-4b78-adf5-86720c64d614" providerId="AD" clId="Web-{B5E1CE33-1990-FA3B-9BE7-F99DC88EF547}" dt="2024-04-25T11:06:37.692" v="4"/>
                <pc2:cmRplyMkLst xmlns:pc2="http://schemas.microsoft.com/office/powerpoint/2019/9/main/command">
                  <pc:docMk/>
                  <pc:sldMk cId="4234895845" sldId="2147469922"/>
                  <pc2:cmMk id="{C4FF3653-AC93-451F-B193-647907F03E4A}"/>
                  <pc2:cmRplyMk id="{9471831A-C152-414A-8D6E-1B1A0054C4EB}"/>
                </pc2:cmRplyMkLst>
              </pc226:cmRplyChg>
            </pc226:cmChg>
          </p:ext>
        </pc:extLst>
      </pc:sldChg>
      <pc:sldChg chg="modSp">
        <pc:chgData name="Cath Barrow" userId="S::cath.barrow@healthinnovationmanchester.com::a39ca13a-edf1-4b78-adf5-86720c64d614" providerId="AD" clId="Web-{B5E1CE33-1990-FA3B-9BE7-F99DC88EF547}" dt="2024-04-25T10:59:05.164" v="2" actId="20577"/>
        <pc:sldMkLst>
          <pc:docMk/>
          <pc:sldMk cId="1233412758" sldId="2147469931"/>
        </pc:sldMkLst>
        <pc:spChg chg="mod">
          <ac:chgData name="Cath Barrow" userId="S::cath.barrow@healthinnovationmanchester.com::a39ca13a-edf1-4b78-adf5-86720c64d614" providerId="AD" clId="Web-{B5E1CE33-1990-FA3B-9BE7-F99DC88EF547}" dt="2024-04-25T10:59:05.164" v="2" actId="20577"/>
          <ac:spMkLst>
            <pc:docMk/>
            <pc:sldMk cId="1233412758" sldId="2147469931"/>
            <ac:spMk id="15" creationId="{79894CEC-2155-CDE2-B88B-C6672CCA5DF6}"/>
          </ac:spMkLst>
        </pc:spChg>
      </pc:sldChg>
    </pc:docChg>
  </pc:docChgLst>
  <pc:docChgLst>
    <pc:chgData name="Maryam Aziz" userId="4328619f-83d9-47b9-abbe-078ef2f6c410" providerId="ADAL" clId="{9B5E9D09-7EE0-4AD3-9D32-BB2798953F29}"/>
    <pc:docChg chg="modSld">
      <pc:chgData name="Maryam Aziz" userId="4328619f-83d9-47b9-abbe-078ef2f6c410" providerId="ADAL" clId="{9B5E9D09-7EE0-4AD3-9D32-BB2798953F29}" dt="2024-05-08T09:52:04.165" v="0" actId="1076"/>
      <pc:docMkLst>
        <pc:docMk/>
      </pc:docMkLst>
      <pc:sldChg chg="modSp mod">
        <pc:chgData name="Maryam Aziz" userId="4328619f-83d9-47b9-abbe-078ef2f6c410" providerId="ADAL" clId="{9B5E9D09-7EE0-4AD3-9D32-BB2798953F29}" dt="2024-05-08T09:52:04.165" v="0" actId="1076"/>
        <pc:sldMkLst>
          <pc:docMk/>
          <pc:sldMk cId="3436566768" sldId="2147469914"/>
        </pc:sldMkLst>
        <pc:picChg chg="mod">
          <ac:chgData name="Maryam Aziz" userId="4328619f-83d9-47b9-abbe-078ef2f6c410" providerId="ADAL" clId="{9B5E9D09-7EE0-4AD3-9D32-BB2798953F29}" dt="2024-05-08T09:52:04.165" v="0" actId="1076"/>
          <ac:picMkLst>
            <pc:docMk/>
            <pc:sldMk cId="3436566768" sldId="2147469914"/>
            <ac:picMk id="5" creationId="{7513878E-1FB6-6A32-EAD0-E041F4C17434}"/>
          </ac:picMkLst>
        </pc:picChg>
      </pc:sldChg>
    </pc:docChg>
  </pc:docChgLst>
  <pc:docChgLst>
    <pc:chgData name="Maryam Aziz" userId="S::maryam.aziz@healthinnovationmanchester.com::4328619f-83d9-47b9-abbe-078ef2f6c410" providerId="AD" clId="Web-{443BE1EC-7866-48C5-6C7E-533CDBDD0FE5}"/>
    <pc:docChg chg="mod modSld">
      <pc:chgData name="Maryam Aziz" userId="S::maryam.aziz@healthinnovationmanchester.com::4328619f-83d9-47b9-abbe-078ef2f6c410" providerId="AD" clId="Web-{443BE1EC-7866-48C5-6C7E-533CDBDD0FE5}" dt="2024-04-23T11:20:05.282" v="159" actId="20577"/>
      <pc:docMkLst>
        <pc:docMk/>
      </pc:docMkLst>
      <pc:sldChg chg="modSp">
        <pc:chgData name="Maryam Aziz" userId="S::maryam.aziz@healthinnovationmanchester.com::4328619f-83d9-47b9-abbe-078ef2f6c410" providerId="AD" clId="Web-{443BE1EC-7866-48C5-6C7E-533CDBDD0FE5}" dt="2024-04-23T11:20:05.282" v="159" actId="20577"/>
        <pc:sldMkLst>
          <pc:docMk/>
          <pc:sldMk cId="901324736" sldId="2147469921"/>
        </pc:sldMkLst>
        <pc:spChg chg="mod">
          <ac:chgData name="Maryam Aziz" userId="S::maryam.aziz@healthinnovationmanchester.com::4328619f-83d9-47b9-abbe-078ef2f6c410" providerId="AD" clId="Web-{443BE1EC-7866-48C5-6C7E-533CDBDD0FE5}" dt="2024-04-23T11:20:05.282" v="159" actId="20577"/>
          <ac:spMkLst>
            <pc:docMk/>
            <pc:sldMk cId="901324736" sldId="2147469921"/>
            <ac:spMk id="4" creationId="{6288E7FC-BC8B-83A3-02A0-3F312EA05E12}"/>
          </ac:spMkLst>
        </pc:spChg>
      </pc:sldChg>
      <pc:sldChg chg="modSp addCm">
        <pc:chgData name="Maryam Aziz" userId="S::maryam.aziz@healthinnovationmanchester.com::4328619f-83d9-47b9-abbe-078ef2f6c410" providerId="AD" clId="Web-{443BE1EC-7866-48C5-6C7E-533CDBDD0FE5}" dt="2024-04-23T11:19:30" v="153"/>
        <pc:sldMkLst>
          <pc:docMk/>
          <pc:sldMk cId="4234895845" sldId="2147469922"/>
        </pc:sldMkLst>
        <pc:spChg chg="mod">
          <ac:chgData name="Maryam Aziz" userId="S::maryam.aziz@healthinnovationmanchester.com::4328619f-83d9-47b9-abbe-078ef2f6c410" providerId="AD" clId="Web-{443BE1EC-7866-48C5-6C7E-533CDBDD0FE5}" dt="2024-04-23T10:51:04.958" v="13" actId="20577"/>
          <ac:spMkLst>
            <pc:docMk/>
            <pc:sldMk cId="4234895845" sldId="2147469922"/>
            <ac:spMk id="2" creationId="{C16454A4-28F7-6922-304B-340D84628D31}"/>
          </ac:spMkLst>
        </pc:spChg>
        <pc:extLst>
          <p:ext xmlns:p="http://schemas.openxmlformats.org/presentationml/2006/main" uri="{D6D511B9-2390-475A-947B-AFAB55BFBCF1}">
            <pc226:cmChg xmlns:pc226="http://schemas.microsoft.com/office/powerpoint/2022/06/main/command" chg="add">
              <pc226:chgData name="Maryam Aziz" userId="S::maryam.aziz@healthinnovationmanchester.com::4328619f-83d9-47b9-abbe-078ef2f6c410" providerId="AD" clId="Web-{443BE1EC-7866-48C5-6C7E-533CDBDD0FE5}" dt="2024-04-23T11:19:30" v="153"/>
              <pc2:cmMkLst xmlns:pc2="http://schemas.microsoft.com/office/powerpoint/2019/9/main/command">
                <pc:docMk/>
                <pc:sldMk cId="4234895845" sldId="2147469922"/>
                <pc2:cmMk id="{C4FF3653-AC93-451F-B193-647907F03E4A}"/>
              </pc2:cmMkLst>
            </pc226:cmChg>
          </p:ext>
        </pc:extLst>
      </pc:sldChg>
      <pc:sldChg chg="modSp">
        <pc:chgData name="Maryam Aziz" userId="S::maryam.aziz@healthinnovationmanchester.com::4328619f-83d9-47b9-abbe-078ef2f6c410" providerId="AD" clId="Web-{443BE1EC-7866-48C5-6C7E-533CDBDD0FE5}" dt="2024-04-23T11:07:01.756" v="100" actId="20577"/>
        <pc:sldMkLst>
          <pc:docMk/>
          <pc:sldMk cId="2705241167" sldId="2147469923"/>
        </pc:sldMkLst>
        <pc:spChg chg="mod">
          <ac:chgData name="Maryam Aziz" userId="S::maryam.aziz@healthinnovationmanchester.com::4328619f-83d9-47b9-abbe-078ef2f6c410" providerId="AD" clId="Web-{443BE1EC-7866-48C5-6C7E-533CDBDD0FE5}" dt="2024-04-23T11:07:01.756" v="100" actId="20577"/>
          <ac:spMkLst>
            <pc:docMk/>
            <pc:sldMk cId="2705241167" sldId="2147469923"/>
            <ac:spMk id="2" creationId="{65C43634-83B2-FC16-1871-44118C64364B}"/>
          </ac:spMkLst>
        </pc:spChg>
      </pc:sldChg>
      <pc:sldChg chg="modSp">
        <pc:chgData name="Maryam Aziz" userId="S::maryam.aziz@healthinnovationmanchester.com::4328619f-83d9-47b9-abbe-078ef2f6c410" providerId="AD" clId="Web-{443BE1EC-7866-48C5-6C7E-533CDBDD0FE5}" dt="2024-04-23T11:15:08.585" v="138" actId="20577"/>
        <pc:sldMkLst>
          <pc:docMk/>
          <pc:sldMk cId="79357921" sldId="2147469929"/>
        </pc:sldMkLst>
        <pc:spChg chg="mod">
          <ac:chgData name="Maryam Aziz" userId="S::maryam.aziz@healthinnovationmanchester.com::4328619f-83d9-47b9-abbe-078ef2f6c410" providerId="AD" clId="Web-{443BE1EC-7866-48C5-6C7E-533CDBDD0FE5}" dt="2024-04-23T11:15:08.585" v="138" actId="20577"/>
          <ac:spMkLst>
            <pc:docMk/>
            <pc:sldMk cId="79357921" sldId="2147469929"/>
            <ac:spMk id="2" creationId="{A9177D63-2289-033D-362D-02C4635320E1}"/>
          </ac:spMkLst>
        </pc:spChg>
      </pc:sldChg>
      <pc:sldChg chg="modSp">
        <pc:chgData name="Maryam Aziz" userId="S::maryam.aziz@healthinnovationmanchester.com::4328619f-83d9-47b9-abbe-078ef2f6c410" providerId="AD" clId="Web-{443BE1EC-7866-48C5-6C7E-533CDBDD0FE5}" dt="2024-04-23T11:16:11.931" v="140" actId="20577"/>
        <pc:sldMkLst>
          <pc:docMk/>
          <pc:sldMk cId="3433604694" sldId="2147469930"/>
        </pc:sldMkLst>
        <pc:spChg chg="mod">
          <ac:chgData name="Maryam Aziz" userId="S::maryam.aziz@healthinnovationmanchester.com::4328619f-83d9-47b9-abbe-078ef2f6c410" providerId="AD" clId="Web-{443BE1EC-7866-48C5-6C7E-533CDBDD0FE5}" dt="2024-04-23T11:16:11.931" v="140" actId="20577"/>
          <ac:spMkLst>
            <pc:docMk/>
            <pc:sldMk cId="3433604694" sldId="2147469930"/>
            <ac:spMk id="4" creationId="{6288E7FC-BC8B-83A3-02A0-3F312EA05E12}"/>
          </ac:spMkLst>
        </pc:spChg>
        <pc:spChg chg="mod">
          <ac:chgData name="Maryam Aziz" userId="S::maryam.aziz@healthinnovationmanchester.com::4328619f-83d9-47b9-abbe-078ef2f6c410" providerId="AD" clId="Web-{443BE1EC-7866-48C5-6C7E-533CDBDD0FE5}" dt="2024-04-23T10:48:39.610" v="8" actId="20577"/>
          <ac:spMkLst>
            <pc:docMk/>
            <pc:sldMk cId="3433604694" sldId="2147469930"/>
            <ac:spMk id="14" creationId="{6AEA5787-175B-7905-9D1E-27BA57626F1B}"/>
          </ac:spMkLst>
        </pc:spChg>
      </pc:sldChg>
      <pc:sldChg chg="modSp">
        <pc:chgData name="Maryam Aziz" userId="S::maryam.aziz@healthinnovationmanchester.com::4328619f-83d9-47b9-abbe-078ef2f6c410" providerId="AD" clId="Web-{443BE1EC-7866-48C5-6C7E-533CDBDD0FE5}" dt="2024-04-23T11:18:44.326" v="151" actId="20577"/>
        <pc:sldMkLst>
          <pc:docMk/>
          <pc:sldMk cId="1233412758" sldId="2147469931"/>
        </pc:sldMkLst>
        <pc:spChg chg="mod">
          <ac:chgData name="Maryam Aziz" userId="S::maryam.aziz@healthinnovationmanchester.com::4328619f-83d9-47b9-abbe-078ef2f6c410" providerId="AD" clId="Web-{443BE1EC-7866-48C5-6C7E-533CDBDD0FE5}" dt="2024-04-23T11:17:55.137" v="146" actId="20577"/>
          <ac:spMkLst>
            <pc:docMk/>
            <pc:sldMk cId="1233412758" sldId="2147469931"/>
            <ac:spMk id="4" creationId="{6288E7FC-BC8B-83A3-02A0-3F312EA05E12}"/>
          </ac:spMkLst>
        </pc:spChg>
        <pc:spChg chg="mod">
          <ac:chgData name="Maryam Aziz" userId="S::maryam.aziz@healthinnovationmanchester.com::4328619f-83d9-47b9-abbe-078ef2f6c410" providerId="AD" clId="Web-{443BE1EC-7866-48C5-6C7E-533CDBDD0FE5}" dt="2024-04-23T11:18:44.326" v="151" actId="20577"/>
          <ac:spMkLst>
            <pc:docMk/>
            <pc:sldMk cId="1233412758" sldId="2147469931"/>
            <ac:spMk id="15" creationId="{79894CEC-2155-CDE2-B88B-C6672CCA5DF6}"/>
          </ac:spMkLst>
        </pc:spChg>
      </pc:sldChg>
      <pc:sldChg chg="modSp">
        <pc:chgData name="Maryam Aziz" userId="S::maryam.aziz@healthinnovationmanchester.com::4328619f-83d9-47b9-abbe-078ef2f6c410" providerId="AD" clId="Web-{443BE1EC-7866-48C5-6C7E-533CDBDD0FE5}" dt="2024-04-23T11:02:11.278" v="64" actId="20577"/>
        <pc:sldMkLst>
          <pc:docMk/>
          <pc:sldMk cId="1801705168" sldId="2147469932"/>
        </pc:sldMkLst>
        <pc:spChg chg="mod">
          <ac:chgData name="Maryam Aziz" userId="S::maryam.aziz@healthinnovationmanchester.com::4328619f-83d9-47b9-abbe-078ef2f6c410" providerId="AD" clId="Web-{443BE1EC-7866-48C5-6C7E-533CDBDD0FE5}" dt="2024-04-23T11:02:11.278" v="64" actId="20577"/>
          <ac:spMkLst>
            <pc:docMk/>
            <pc:sldMk cId="1801705168" sldId="2147469932"/>
            <ac:spMk id="4" creationId="{6288E7FC-BC8B-83A3-02A0-3F312EA05E1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F443-436A-9E7C-51EC634E0EB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443-436A-9E7C-51EC634E0EBA}"/>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F443-436A-9E7C-51EC634E0EB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D62C-4818-B6E5-891A29FDF30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62C-4818-B6E5-891A29FDF30B}"/>
              </c:ext>
            </c:extLst>
          </c:dPt>
          <c:cat>
            <c:strRef>
              <c:f>Sheet1!$A$2:$A$3</c:f>
              <c:strCache>
                <c:ptCount val="2"/>
                <c:pt idx="0">
                  <c:v>1st Qtr</c:v>
                </c:pt>
                <c:pt idx="1">
                  <c:v>2nd Qtr</c:v>
                </c:pt>
              </c:strCache>
            </c:strRef>
          </c:cat>
          <c:val>
            <c:numRef>
              <c:f>Sheet1!$B$2:$B$3</c:f>
              <c:numCache>
                <c:formatCode>General</c:formatCode>
                <c:ptCount val="2"/>
                <c:pt idx="0">
                  <c:v>1</c:v>
                </c:pt>
                <c:pt idx="1">
                  <c:v>5</c:v>
                </c:pt>
              </c:numCache>
            </c:numRef>
          </c:val>
          <c:extLst>
            <c:ext xmlns:c16="http://schemas.microsoft.com/office/drawing/2014/chart" uri="{C3380CC4-5D6E-409C-BE32-E72D297353CC}">
              <c16:uniqueId val="{00000004-D62C-4818-B6E5-891A29FDF30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DDB2-41E4-89C4-8E8998C2E80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DB2-41E4-89C4-8E8998C2E801}"/>
              </c:ext>
            </c:extLst>
          </c:dPt>
          <c:cat>
            <c:strRef>
              <c:f>Sheet1!$A$2:$A$3</c:f>
              <c:strCache>
                <c:ptCount val="2"/>
                <c:pt idx="0">
                  <c:v>1st Qtr</c:v>
                </c:pt>
                <c:pt idx="1">
                  <c:v>2nd Qtr</c:v>
                </c:pt>
              </c:strCache>
            </c:strRef>
          </c:cat>
          <c:val>
            <c:numRef>
              <c:f>Sheet1!$B$2:$B$3</c:f>
              <c:numCache>
                <c:formatCode>General</c:formatCode>
                <c:ptCount val="2"/>
                <c:pt idx="0">
                  <c:v>1</c:v>
                </c:pt>
                <c:pt idx="1">
                  <c:v>5</c:v>
                </c:pt>
              </c:numCache>
            </c:numRef>
          </c:val>
          <c:extLst>
            <c:ext xmlns:c16="http://schemas.microsoft.com/office/drawing/2014/chart" uri="{C3380CC4-5D6E-409C-BE32-E72D297353CC}">
              <c16:uniqueId val="{00000004-DDB2-41E4-89C4-8E8998C2E80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DB7E-4DC2-AFB9-9041A302757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B7E-4DC2-AFB9-9041A3027574}"/>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DB7E-4DC2-AFB9-9041A302757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AC51-4D29-93F0-438A1F270E4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C51-4D29-93F0-438A1F270E47}"/>
              </c:ext>
            </c:extLst>
          </c:dPt>
          <c:cat>
            <c:strRef>
              <c:f>Sheet1!$A$2:$A$3</c:f>
              <c:strCache>
                <c:ptCount val="2"/>
                <c:pt idx="0">
                  <c:v>1st Qtr</c:v>
                </c:pt>
                <c:pt idx="1">
                  <c:v>2nd Qtr</c:v>
                </c:pt>
              </c:strCache>
            </c:strRef>
          </c:cat>
          <c:val>
            <c:numRef>
              <c:f>Sheet1!$B$2:$B$3</c:f>
              <c:numCache>
                <c:formatCode>General</c:formatCode>
                <c:ptCount val="2"/>
                <c:pt idx="0">
                  <c:v>3</c:v>
                </c:pt>
                <c:pt idx="1">
                  <c:v>4</c:v>
                </c:pt>
              </c:numCache>
            </c:numRef>
          </c:val>
          <c:extLst>
            <c:ext xmlns:c16="http://schemas.microsoft.com/office/drawing/2014/chart" uri="{C3380CC4-5D6E-409C-BE32-E72D297353CC}">
              <c16:uniqueId val="{00000004-AC51-4D29-93F0-438A1F270E4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D1D2E-8CB4-4508-8735-D5C142588A4D}"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63243-2119-42A6-A7CB-3314480656AE}" type="slidenum">
              <a:rPr lang="en-GB" smtClean="0"/>
              <a:t>‹#›</a:t>
            </a:fld>
            <a:endParaRPr lang="en-GB"/>
          </a:p>
        </p:txBody>
      </p:sp>
    </p:spTree>
    <p:extLst>
      <p:ext uri="{BB962C8B-B14F-4D97-AF65-F5344CB8AC3E}">
        <p14:creationId xmlns:p14="http://schemas.microsoft.com/office/powerpoint/2010/main" val="2428601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3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66.xml"/><Relationship Id="rId7" Type="http://schemas.openxmlformats.org/officeDocument/2006/relationships/oleObject" Target="../embeddings/oleObject2.bin"/><Relationship Id="rId12" Type="http://schemas.openxmlformats.org/officeDocument/2006/relationships/image" Target="../media/image35.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11" Type="http://schemas.openxmlformats.org/officeDocument/2006/relationships/image" Target="../media/image34.png"/><Relationship Id="rId5" Type="http://schemas.openxmlformats.org/officeDocument/2006/relationships/tags" Target="../tags/tag68.xml"/><Relationship Id="rId10" Type="http://schemas.openxmlformats.org/officeDocument/2006/relationships/image" Target="../media/image33.png"/><Relationship Id="rId4" Type="http://schemas.openxmlformats.org/officeDocument/2006/relationships/tags" Target="../tags/tag67.xml"/><Relationship Id="rId9" Type="http://schemas.openxmlformats.org/officeDocument/2006/relationships/image" Target="../media/image32.png"/></Relationships>
</file>

<file path=ppt/slideLayouts/_rels/slideLayout4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10" Type="http://schemas.openxmlformats.org/officeDocument/2006/relationships/image" Target="../media/image30.emf"/><Relationship Id="rId4" Type="http://schemas.openxmlformats.org/officeDocument/2006/relationships/tags" Target="../tags/tag72.xml"/><Relationship Id="rId9"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78.xml"/><Relationship Id="rId7"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image" Target="../media/image31.emf"/></Relationships>
</file>

<file path=ppt/slideLayouts/_rels/slideLayout4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84.xml"/><Relationship Id="rId7"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image" Target="../media/image31.emf"/></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31.emf"/><Relationship Id="rId5" Type="http://schemas.openxmlformats.org/officeDocument/2006/relationships/tags" Target="../tags/tag92.xml"/><Relationship Id="rId10" Type="http://schemas.openxmlformats.org/officeDocument/2006/relationships/oleObject" Target="../embeddings/oleObject6.bin"/><Relationship Id="rId4" Type="http://schemas.openxmlformats.org/officeDocument/2006/relationships/tags" Target="../tags/tag91.xml"/><Relationship Id="rId9"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31.emf"/><Relationship Id="rId5" Type="http://schemas.openxmlformats.org/officeDocument/2006/relationships/tags" Target="../tags/tag100.xml"/><Relationship Id="rId10" Type="http://schemas.openxmlformats.org/officeDocument/2006/relationships/oleObject" Target="../embeddings/oleObject7.bin"/><Relationship Id="rId4" Type="http://schemas.openxmlformats.org/officeDocument/2006/relationships/tags" Target="../tags/tag99.xml"/><Relationship Id="rId9"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111.xml"/><Relationship Id="rId3" Type="http://schemas.openxmlformats.org/officeDocument/2006/relationships/tags" Target="../tags/tag106.xml"/><Relationship Id="rId7" Type="http://schemas.openxmlformats.org/officeDocument/2006/relationships/tags" Target="../tags/tag110.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image" Target="../media/image31.emf"/><Relationship Id="rId5" Type="http://schemas.openxmlformats.org/officeDocument/2006/relationships/tags" Target="../tags/tag108.xml"/><Relationship Id="rId10" Type="http://schemas.openxmlformats.org/officeDocument/2006/relationships/oleObject" Target="../embeddings/oleObject8.bin"/><Relationship Id="rId4" Type="http://schemas.openxmlformats.org/officeDocument/2006/relationships/tags" Target="../tags/tag107.xml"/><Relationship Id="rId9"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4.xml"/><Relationship Id="rId7" Type="http://schemas.openxmlformats.org/officeDocument/2006/relationships/tags" Target="../tags/tag118.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5" Type="http://schemas.openxmlformats.org/officeDocument/2006/relationships/tags" Target="../tags/tag116.xml"/><Relationship Id="rId10" Type="http://schemas.openxmlformats.org/officeDocument/2006/relationships/image" Target="../media/image31.emf"/><Relationship Id="rId4" Type="http://schemas.openxmlformats.org/officeDocument/2006/relationships/tags" Target="../tags/tag115.xml"/><Relationship Id="rId9" Type="http://schemas.openxmlformats.org/officeDocument/2006/relationships/oleObject" Target="../embeddings/oleObject9.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image" Target="../media/image30.emf"/><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oleObject" Target="../embeddings/oleObject10.bin"/><Relationship Id="rId5" Type="http://schemas.openxmlformats.org/officeDocument/2006/relationships/tags" Target="../tags/tag123.xml"/><Relationship Id="rId10" Type="http://schemas.openxmlformats.org/officeDocument/2006/relationships/slideMaster" Target="../slideMasters/slideMaster2.xml"/><Relationship Id="rId4" Type="http://schemas.openxmlformats.org/officeDocument/2006/relationships/tags" Target="../tags/tag122.xml"/><Relationship Id="rId9" Type="http://schemas.openxmlformats.org/officeDocument/2006/relationships/tags" Target="../tags/tag127.xml"/></Relationships>
</file>

<file path=ppt/slideLayouts/_rels/slideLayout51.xml.rels><?xml version="1.0" encoding="UTF-8" standalone="yes"?>
<Relationships xmlns="http://schemas.openxmlformats.org/package/2006/relationships"><Relationship Id="rId8" Type="http://schemas.openxmlformats.org/officeDocument/2006/relationships/tags" Target="../tags/tag135.xml"/><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image" Target="../media/image30.emf"/><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oleObject" Target="../embeddings/oleObject11.bin"/><Relationship Id="rId5" Type="http://schemas.openxmlformats.org/officeDocument/2006/relationships/tags" Target="../tags/tag132.xml"/><Relationship Id="rId10" Type="http://schemas.openxmlformats.org/officeDocument/2006/relationships/slideMaster" Target="../slideMasters/slideMaster2.xml"/><Relationship Id="rId4" Type="http://schemas.openxmlformats.org/officeDocument/2006/relationships/tags" Target="../tags/tag131.xml"/><Relationship Id="rId9" Type="http://schemas.openxmlformats.org/officeDocument/2006/relationships/tags" Target="../tags/tag136.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image" Target="../media/image30.emf"/><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oleObject" Target="../embeddings/oleObject12.bin"/><Relationship Id="rId5" Type="http://schemas.openxmlformats.org/officeDocument/2006/relationships/tags" Target="../tags/tag141.xml"/><Relationship Id="rId10" Type="http://schemas.openxmlformats.org/officeDocument/2006/relationships/slideMaster" Target="../slideMasters/slideMaster2.xml"/><Relationship Id="rId4" Type="http://schemas.openxmlformats.org/officeDocument/2006/relationships/tags" Target="../tags/tag140.xml"/><Relationship Id="rId9" Type="http://schemas.openxmlformats.org/officeDocument/2006/relationships/tags" Target="../tags/tag145.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153.xml"/><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image" Target="../media/image36.emf"/><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oleObject" Target="../embeddings/oleObject13.bin"/><Relationship Id="rId5" Type="http://schemas.openxmlformats.org/officeDocument/2006/relationships/tags" Target="../tags/tag150.xml"/><Relationship Id="rId10" Type="http://schemas.openxmlformats.org/officeDocument/2006/relationships/slideMaster" Target="../slideMasters/slideMaster2.xml"/><Relationship Id="rId4" Type="http://schemas.openxmlformats.org/officeDocument/2006/relationships/tags" Target="../tags/tag149.xml"/><Relationship Id="rId9" Type="http://schemas.openxmlformats.org/officeDocument/2006/relationships/tags" Target="../tags/tag154.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image" Target="../media/image30.emf"/><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oleObject" Target="../embeddings/oleObject14.bin"/><Relationship Id="rId5" Type="http://schemas.openxmlformats.org/officeDocument/2006/relationships/tags" Target="../tags/tag159.xml"/><Relationship Id="rId10" Type="http://schemas.openxmlformats.org/officeDocument/2006/relationships/slideMaster" Target="../slideMasters/slideMaster2.xml"/><Relationship Id="rId4" Type="http://schemas.openxmlformats.org/officeDocument/2006/relationships/tags" Target="../tags/tag158.xml"/><Relationship Id="rId9" Type="http://schemas.openxmlformats.org/officeDocument/2006/relationships/tags" Target="../tags/tag163.xml"/></Relationships>
</file>

<file path=ppt/slideLayouts/_rels/slideLayout5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6.xml"/><Relationship Id="rId7" Type="http://schemas.openxmlformats.org/officeDocument/2006/relationships/tags" Target="../tags/tag170.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5" Type="http://schemas.openxmlformats.org/officeDocument/2006/relationships/tags" Target="../tags/tag168.xml"/><Relationship Id="rId10" Type="http://schemas.openxmlformats.org/officeDocument/2006/relationships/image" Target="../media/image31.emf"/><Relationship Id="rId4" Type="http://schemas.openxmlformats.org/officeDocument/2006/relationships/tags" Target="../tags/tag167.xml"/><Relationship Id="rId9" Type="http://schemas.openxmlformats.org/officeDocument/2006/relationships/oleObject" Target="../embeddings/oleObject15.bin"/></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173.xml"/><Relationship Id="rId7" Type="http://schemas.openxmlformats.org/officeDocument/2006/relationships/oleObject" Target="../embeddings/oleObject16.bin"/><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Master" Target="../slideMasters/slideMaster2.xml"/><Relationship Id="rId5" Type="http://schemas.openxmlformats.org/officeDocument/2006/relationships/tags" Target="../tags/tag175.xml"/><Relationship Id="rId4" Type="http://schemas.openxmlformats.org/officeDocument/2006/relationships/tags" Target="../tags/tag174.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37.jpeg"/><Relationship Id="rId5" Type="http://schemas.openxmlformats.org/officeDocument/2006/relationships/image" Target="../media/image31.emf"/><Relationship Id="rId4" Type="http://schemas.openxmlformats.org/officeDocument/2006/relationships/oleObject" Target="../embeddings/oleObject17.bin"/></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31.emf"/><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oleObject" Target="../embeddings/oleObject18.bin"/><Relationship Id="rId5" Type="http://schemas.openxmlformats.org/officeDocument/2006/relationships/slideMaster" Target="../slideMasters/slideMaster2.xml"/><Relationship Id="rId4" Type="http://schemas.openxmlformats.org/officeDocument/2006/relationships/tags" Target="../tags/tag181.xml"/></Relationships>
</file>

<file path=ppt/slideLayouts/_rels/slideLayout5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4.xml"/><Relationship Id="rId7" Type="http://schemas.openxmlformats.org/officeDocument/2006/relationships/tags" Target="../tags/tag18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10" Type="http://schemas.openxmlformats.org/officeDocument/2006/relationships/image" Target="../media/image30.emf"/><Relationship Id="rId4" Type="http://schemas.openxmlformats.org/officeDocument/2006/relationships/tags" Target="../tags/tag185.xml"/><Relationship Id="rId9" Type="http://schemas.openxmlformats.org/officeDocument/2006/relationships/oleObject" Target="../embeddings/oleObject19.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40.sv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18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5.sv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213.xml"/><Relationship Id="rId7" Type="http://schemas.openxmlformats.org/officeDocument/2006/relationships/oleObject" Target="../embeddings/oleObject21.bin"/><Relationship Id="rId12" Type="http://schemas.openxmlformats.org/officeDocument/2006/relationships/image" Target="../media/image35.pn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slideMaster" Target="../slideMasters/slideMaster4.xml"/><Relationship Id="rId11" Type="http://schemas.openxmlformats.org/officeDocument/2006/relationships/image" Target="../media/image34.png"/><Relationship Id="rId5" Type="http://schemas.openxmlformats.org/officeDocument/2006/relationships/tags" Target="../tags/tag215.xml"/><Relationship Id="rId10" Type="http://schemas.openxmlformats.org/officeDocument/2006/relationships/image" Target="../media/image33.png"/><Relationship Id="rId4" Type="http://schemas.openxmlformats.org/officeDocument/2006/relationships/tags" Target="../tags/tag214.xml"/><Relationship Id="rId9" Type="http://schemas.openxmlformats.org/officeDocument/2006/relationships/image" Target="../media/image32.png"/></Relationships>
</file>

<file path=ppt/slideLayouts/_rels/slideLayout7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10" Type="http://schemas.openxmlformats.org/officeDocument/2006/relationships/image" Target="../media/image30.emf"/><Relationship Id="rId4" Type="http://schemas.openxmlformats.org/officeDocument/2006/relationships/tags" Target="../tags/tag219.xml"/><Relationship Id="rId9" Type="http://schemas.openxmlformats.org/officeDocument/2006/relationships/oleObject" Target="../embeddings/oleObject22.bin"/></Relationships>
</file>

<file path=ppt/slideLayouts/_rels/slideLayout79.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225.xml"/><Relationship Id="rId7" Type="http://schemas.openxmlformats.org/officeDocument/2006/relationships/slideMaster" Target="../slideMasters/slideMaster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9" Type="http://schemas.openxmlformats.org/officeDocument/2006/relationships/image" Target="../media/image3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tags" Target="../tags/tag231.xml"/><Relationship Id="rId7" Type="http://schemas.openxmlformats.org/officeDocument/2006/relationships/slideMaster" Target="../slideMasters/slideMaster4.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9" Type="http://schemas.openxmlformats.org/officeDocument/2006/relationships/image" Target="../media/image31.emf"/></Relationships>
</file>

<file path=ppt/slideLayouts/_rels/slideLayout81.xml.rels><?xml version="1.0" encoding="UTF-8" standalone="yes"?>
<Relationships xmlns="http://schemas.openxmlformats.org/package/2006/relationships"><Relationship Id="rId8" Type="http://schemas.openxmlformats.org/officeDocument/2006/relationships/tags" Target="../tags/tag242.xml"/><Relationship Id="rId3" Type="http://schemas.openxmlformats.org/officeDocument/2006/relationships/tags" Target="../tags/tag237.xml"/><Relationship Id="rId7" Type="http://schemas.openxmlformats.org/officeDocument/2006/relationships/tags" Target="../tags/tag241.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tags" Target="../tags/tag240.xml"/><Relationship Id="rId11" Type="http://schemas.openxmlformats.org/officeDocument/2006/relationships/image" Target="../media/image31.emf"/><Relationship Id="rId5" Type="http://schemas.openxmlformats.org/officeDocument/2006/relationships/tags" Target="../tags/tag239.xml"/><Relationship Id="rId10" Type="http://schemas.openxmlformats.org/officeDocument/2006/relationships/oleObject" Target="../embeddings/oleObject25.bin"/><Relationship Id="rId4" Type="http://schemas.openxmlformats.org/officeDocument/2006/relationships/tags" Target="../tags/tag238.xml"/><Relationship Id="rId9"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250.xml"/><Relationship Id="rId3" Type="http://schemas.openxmlformats.org/officeDocument/2006/relationships/tags" Target="../tags/tag245.xml"/><Relationship Id="rId7" Type="http://schemas.openxmlformats.org/officeDocument/2006/relationships/tags" Target="../tags/tag249.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image" Target="../media/image31.emf"/><Relationship Id="rId5" Type="http://schemas.openxmlformats.org/officeDocument/2006/relationships/tags" Target="../tags/tag247.xml"/><Relationship Id="rId10" Type="http://schemas.openxmlformats.org/officeDocument/2006/relationships/oleObject" Target="../embeddings/oleObject26.bin"/><Relationship Id="rId4" Type="http://schemas.openxmlformats.org/officeDocument/2006/relationships/tags" Target="../tags/tag246.xml"/><Relationship Id="rId9"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8" Type="http://schemas.openxmlformats.org/officeDocument/2006/relationships/tags" Target="../tags/tag258.xml"/><Relationship Id="rId3" Type="http://schemas.openxmlformats.org/officeDocument/2006/relationships/tags" Target="../tags/tag253.xml"/><Relationship Id="rId7" Type="http://schemas.openxmlformats.org/officeDocument/2006/relationships/tags" Target="../tags/tag257.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image" Target="../media/image31.emf"/><Relationship Id="rId5" Type="http://schemas.openxmlformats.org/officeDocument/2006/relationships/tags" Target="../tags/tag255.xml"/><Relationship Id="rId10" Type="http://schemas.openxmlformats.org/officeDocument/2006/relationships/oleObject" Target="../embeddings/oleObject27.bin"/><Relationship Id="rId4" Type="http://schemas.openxmlformats.org/officeDocument/2006/relationships/tags" Target="../tags/tag254.xml"/><Relationship Id="rId9"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61.xml"/><Relationship Id="rId7" Type="http://schemas.openxmlformats.org/officeDocument/2006/relationships/tags" Target="../tags/tag265.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10" Type="http://schemas.openxmlformats.org/officeDocument/2006/relationships/image" Target="../media/image31.emf"/><Relationship Id="rId4" Type="http://schemas.openxmlformats.org/officeDocument/2006/relationships/tags" Target="../tags/tag262.xml"/><Relationship Id="rId9" Type="http://schemas.openxmlformats.org/officeDocument/2006/relationships/oleObject" Target="../embeddings/oleObject28.bin"/></Relationships>
</file>

<file path=ppt/slideLayouts/_rels/slideLayout85.xml.rels><?xml version="1.0" encoding="UTF-8" standalone="yes"?>
<Relationships xmlns="http://schemas.openxmlformats.org/package/2006/relationships"><Relationship Id="rId8" Type="http://schemas.openxmlformats.org/officeDocument/2006/relationships/tags" Target="../tags/tag273.xml"/><Relationship Id="rId3" Type="http://schemas.openxmlformats.org/officeDocument/2006/relationships/tags" Target="../tags/tag268.xml"/><Relationship Id="rId7" Type="http://schemas.openxmlformats.org/officeDocument/2006/relationships/tags" Target="../tags/tag272.xml"/><Relationship Id="rId12" Type="http://schemas.openxmlformats.org/officeDocument/2006/relationships/image" Target="../media/image30.emf"/><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tags" Target="../tags/tag271.xml"/><Relationship Id="rId11" Type="http://schemas.openxmlformats.org/officeDocument/2006/relationships/oleObject" Target="../embeddings/oleObject29.bin"/><Relationship Id="rId5" Type="http://schemas.openxmlformats.org/officeDocument/2006/relationships/tags" Target="../tags/tag270.xml"/><Relationship Id="rId10" Type="http://schemas.openxmlformats.org/officeDocument/2006/relationships/slideMaster" Target="../slideMasters/slideMaster4.xml"/><Relationship Id="rId4" Type="http://schemas.openxmlformats.org/officeDocument/2006/relationships/tags" Target="../tags/tag269.xml"/><Relationship Id="rId9" Type="http://schemas.openxmlformats.org/officeDocument/2006/relationships/tags" Target="../tags/tag274.xml"/></Relationships>
</file>

<file path=ppt/slideLayouts/_rels/slideLayout8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image" Target="../media/image30.emf"/><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oleObject" Target="../embeddings/oleObject30.bin"/><Relationship Id="rId5" Type="http://schemas.openxmlformats.org/officeDocument/2006/relationships/tags" Target="../tags/tag279.xml"/><Relationship Id="rId10" Type="http://schemas.openxmlformats.org/officeDocument/2006/relationships/slideMaster" Target="../slideMasters/slideMaster4.xml"/><Relationship Id="rId4" Type="http://schemas.openxmlformats.org/officeDocument/2006/relationships/tags" Target="../tags/tag278.xml"/><Relationship Id="rId9" Type="http://schemas.openxmlformats.org/officeDocument/2006/relationships/tags" Target="../tags/tag283.xml"/></Relationships>
</file>

<file path=ppt/slideLayouts/_rels/slideLayout87.xml.rels><?xml version="1.0" encoding="UTF-8" standalone="yes"?>
<Relationships xmlns="http://schemas.openxmlformats.org/package/2006/relationships"><Relationship Id="rId8" Type="http://schemas.openxmlformats.org/officeDocument/2006/relationships/tags" Target="../tags/tag291.xml"/><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image" Target="../media/image30.emf"/><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oleObject" Target="../embeddings/oleObject31.bin"/><Relationship Id="rId5" Type="http://schemas.openxmlformats.org/officeDocument/2006/relationships/tags" Target="../tags/tag288.xml"/><Relationship Id="rId10" Type="http://schemas.openxmlformats.org/officeDocument/2006/relationships/slideMaster" Target="../slideMasters/slideMaster4.xml"/><Relationship Id="rId4" Type="http://schemas.openxmlformats.org/officeDocument/2006/relationships/tags" Target="../tags/tag287.xml"/><Relationship Id="rId9" Type="http://schemas.openxmlformats.org/officeDocument/2006/relationships/tags" Target="../tags/tag292.xml"/></Relationships>
</file>

<file path=ppt/slideLayouts/_rels/slideLayout88.xml.rels><?xml version="1.0" encoding="UTF-8" standalone="yes"?>
<Relationships xmlns="http://schemas.openxmlformats.org/package/2006/relationships"><Relationship Id="rId8" Type="http://schemas.openxmlformats.org/officeDocument/2006/relationships/tags" Target="../tags/tag300.xml"/><Relationship Id="rId3" Type="http://schemas.openxmlformats.org/officeDocument/2006/relationships/tags" Target="../tags/tag295.xml"/><Relationship Id="rId7" Type="http://schemas.openxmlformats.org/officeDocument/2006/relationships/tags" Target="../tags/tag299.xml"/><Relationship Id="rId12" Type="http://schemas.openxmlformats.org/officeDocument/2006/relationships/image" Target="../media/image36.emf"/><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oleObject" Target="../embeddings/oleObject32.bin"/><Relationship Id="rId5" Type="http://schemas.openxmlformats.org/officeDocument/2006/relationships/tags" Target="../tags/tag297.xml"/><Relationship Id="rId10" Type="http://schemas.openxmlformats.org/officeDocument/2006/relationships/slideMaster" Target="../slideMasters/slideMaster4.xml"/><Relationship Id="rId4" Type="http://schemas.openxmlformats.org/officeDocument/2006/relationships/tags" Target="../tags/tag296.xml"/><Relationship Id="rId9" Type="http://schemas.openxmlformats.org/officeDocument/2006/relationships/tags" Target="../tags/tag301.xml"/></Relationships>
</file>

<file path=ppt/slideLayouts/_rels/slideLayout89.xml.rels><?xml version="1.0" encoding="UTF-8" standalone="yes"?>
<Relationships xmlns="http://schemas.openxmlformats.org/package/2006/relationships"><Relationship Id="rId8" Type="http://schemas.openxmlformats.org/officeDocument/2006/relationships/tags" Target="../tags/tag309.xml"/><Relationship Id="rId3" Type="http://schemas.openxmlformats.org/officeDocument/2006/relationships/tags" Target="../tags/tag304.xml"/><Relationship Id="rId7" Type="http://schemas.openxmlformats.org/officeDocument/2006/relationships/tags" Target="../tags/tag308.xml"/><Relationship Id="rId12" Type="http://schemas.openxmlformats.org/officeDocument/2006/relationships/image" Target="../media/image30.emf"/><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oleObject" Target="../embeddings/oleObject33.bin"/><Relationship Id="rId5" Type="http://schemas.openxmlformats.org/officeDocument/2006/relationships/tags" Target="../tags/tag306.xml"/><Relationship Id="rId10" Type="http://schemas.openxmlformats.org/officeDocument/2006/relationships/slideMaster" Target="../slideMasters/slideMaster4.xml"/><Relationship Id="rId4" Type="http://schemas.openxmlformats.org/officeDocument/2006/relationships/tags" Target="../tags/tag305.xml"/><Relationship Id="rId9" Type="http://schemas.openxmlformats.org/officeDocument/2006/relationships/tags" Target="../tags/tag3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13.xml"/><Relationship Id="rId7" Type="http://schemas.openxmlformats.org/officeDocument/2006/relationships/tags" Target="../tags/tag317.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tags" Target="../tags/tag316.xml"/><Relationship Id="rId5" Type="http://schemas.openxmlformats.org/officeDocument/2006/relationships/tags" Target="../tags/tag315.xml"/><Relationship Id="rId10" Type="http://schemas.openxmlformats.org/officeDocument/2006/relationships/image" Target="../media/image31.emf"/><Relationship Id="rId4" Type="http://schemas.openxmlformats.org/officeDocument/2006/relationships/tags" Target="../tags/tag314.xml"/><Relationship Id="rId9" Type="http://schemas.openxmlformats.org/officeDocument/2006/relationships/oleObject" Target="../embeddings/oleObject34.bin"/></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20.xml"/><Relationship Id="rId7" Type="http://schemas.openxmlformats.org/officeDocument/2006/relationships/oleObject" Target="../embeddings/oleObject35.bin"/><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slideMaster" Target="../slideMasters/slideMaster4.xml"/><Relationship Id="rId5" Type="http://schemas.openxmlformats.org/officeDocument/2006/relationships/tags" Target="../tags/tag322.xml"/><Relationship Id="rId4" Type="http://schemas.openxmlformats.org/officeDocument/2006/relationships/tags" Target="../tags/tag321.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image" Target="../media/image37.jpeg"/><Relationship Id="rId5" Type="http://schemas.openxmlformats.org/officeDocument/2006/relationships/image" Target="../media/image31.emf"/><Relationship Id="rId4" Type="http://schemas.openxmlformats.org/officeDocument/2006/relationships/oleObject" Target="../embeddings/oleObject36.bin"/></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327.xml"/><Relationship Id="rId7" Type="http://schemas.openxmlformats.org/officeDocument/2006/relationships/image" Target="../media/image31.emf"/><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oleObject" Target="../embeddings/oleObject37.bin"/><Relationship Id="rId5" Type="http://schemas.openxmlformats.org/officeDocument/2006/relationships/slideMaster" Target="../slideMasters/slideMaster4.xml"/><Relationship Id="rId4" Type="http://schemas.openxmlformats.org/officeDocument/2006/relationships/tags" Target="../tags/tag328.xml"/></Relationships>
</file>

<file path=ppt/slideLayouts/_rels/slideLayout94.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31.xml"/><Relationship Id="rId7" Type="http://schemas.openxmlformats.org/officeDocument/2006/relationships/tags" Target="../tags/tag335.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5" Type="http://schemas.openxmlformats.org/officeDocument/2006/relationships/tags" Target="../tags/tag333.xml"/><Relationship Id="rId10" Type="http://schemas.openxmlformats.org/officeDocument/2006/relationships/image" Target="../media/image30.emf"/><Relationship Id="rId4" Type="http://schemas.openxmlformats.org/officeDocument/2006/relationships/tags" Target="../tags/tag332.xml"/><Relationship Id="rId9" Type="http://schemas.openxmlformats.org/officeDocument/2006/relationships/oleObject" Target="../embeddings/oleObject38.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GB"/>
              <a:t>Enter title here</a:t>
            </a:r>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GB"/>
              <a:t>Enter text here</a:t>
            </a:r>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GB"/>
              <a:t>Enter date here</a:t>
            </a:r>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5" name="Group 14">
            <a:extLst>
              <a:ext uri="{FF2B5EF4-FFF2-40B4-BE49-F238E27FC236}">
                <a16:creationId xmlns:a16="http://schemas.microsoft.com/office/drawing/2014/main" id="{141A4A41-0DA1-4BA5-93CD-584143A52785}"/>
              </a:ext>
            </a:extLst>
          </p:cNvPr>
          <p:cNvGrpSpPr/>
          <p:nvPr userDrawn="1"/>
        </p:nvGrpSpPr>
        <p:grpSpPr>
          <a:xfrm>
            <a:off x="-3633349" y="0"/>
            <a:ext cx="3507558" cy="3745276"/>
            <a:chOff x="838199" y="1150070"/>
            <a:chExt cx="3507558" cy="3745276"/>
          </a:xfrm>
          <a:solidFill>
            <a:schemeClr val="tx1"/>
          </a:solidFill>
        </p:grpSpPr>
        <p:sp>
          <p:nvSpPr>
            <p:cNvPr id="16" name="Rectangle 15">
              <a:extLst>
                <a:ext uri="{FF2B5EF4-FFF2-40B4-BE49-F238E27FC236}">
                  <a16:creationId xmlns:a16="http://schemas.microsoft.com/office/drawing/2014/main" id="{A01660C7-1618-4EA5-80A1-028E88890AAA}"/>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7" name="TextBox 16">
              <a:extLst>
                <a:ext uri="{FF2B5EF4-FFF2-40B4-BE49-F238E27FC236}">
                  <a16:creationId xmlns:a16="http://schemas.microsoft.com/office/drawing/2014/main" id="{AA7C0CAA-4A4F-4608-8D0A-369F39FC9770}"/>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9" name="Rectangle 18">
              <a:extLst>
                <a:ext uri="{FF2B5EF4-FFF2-40B4-BE49-F238E27FC236}">
                  <a16:creationId xmlns:a16="http://schemas.microsoft.com/office/drawing/2014/main" id="{B28FEEF7-FE15-4DD1-B16C-D0FD7B54B6B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0" name="TextBox 19">
              <a:extLst>
                <a:ext uri="{FF2B5EF4-FFF2-40B4-BE49-F238E27FC236}">
                  <a16:creationId xmlns:a16="http://schemas.microsoft.com/office/drawing/2014/main" id="{88D17C3D-DAD1-4B41-B6C7-A4F52146F3F2}"/>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1" name="TextBox 20">
              <a:extLst>
                <a:ext uri="{FF2B5EF4-FFF2-40B4-BE49-F238E27FC236}">
                  <a16:creationId xmlns:a16="http://schemas.microsoft.com/office/drawing/2014/main" id="{1A475D8E-1BC6-4D85-A1B4-4F57834A739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2" name="TextBox 21">
              <a:extLst>
                <a:ext uri="{FF2B5EF4-FFF2-40B4-BE49-F238E27FC236}">
                  <a16:creationId xmlns:a16="http://schemas.microsoft.com/office/drawing/2014/main" id="{3E28F812-DCD5-4AD8-9796-90E872AA4E6F}"/>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3" name="TextBox 22">
              <a:extLst>
                <a:ext uri="{FF2B5EF4-FFF2-40B4-BE49-F238E27FC236}">
                  <a16:creationId xmlns:a16="http://schemas.microsoft.com/office/drawing/2014/main" id="{82475512-2B26-4C43-AEB5-ECB29ECA7B03}"/>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8" name="TextBox 27">
              <a:extLst>
                <a:ext uri="{FF2B5EF4-FFF2-40B4-BE49-F238E27FC236}">
                  <a16:creationId xmlns:a16="http://schemas.microsoft.com/office/drawing/2014/main" id="{3CE1DBCF-FD41-44DE-9D54-0AD6D9232AD7}"/>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3307070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GB"/>
              <a:t>XX%</a:t>
            </a:r>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GB"/>
              <a:t>XX%</a:t>
            </a:r>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GB"/>
              <a:t>XX%</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517944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GB"/>
              <a:t>XX%</a:t>
            </a:r>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GB"/>
              <a:t>XX%</a:t>
            </a:r>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677466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59A9EA-42DE-43F1-8480-C52EC3857805}"/>
              </a:ext>
            </a:extLst>
          </p:cNvPr>
          <p:cNvSpPr/>
          <p:nvPr userDrawn="1"/>
        </p:nvSpPr>
        <p:spPr>
          <a:xfrm>
            <a:off x="0" y="4895850"/>
            <a:ext cx="12192000" cy="1962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Rectangle 8">
            <a:extLst>
              <a:ext uri="{FF2B5EF4-FFF2-40B4-BE49-F238E27FC236}">
                <a16:creationId xmlns:a16="http://schemas.microsoft.com/office/drawing/2014/main" id="{77235933-54A4-499A-8644-1AEFD207D166}"/>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896620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715B5261-AC56-4CD8-9459-9AD3A69835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56E8B73B-7EEF-440E-A4BE-A06F312EBB0D}"/>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0" name="Group 9">
            <a:extLst>
              <a:ext uri="{FF2B5EF4-FFF2-40B4-BE49-F238E27FC236}">
                <a16:creationId xmlns:a16="http://schemas.microsoft.com/office/drawing/2014/main" id="{358D2933-D4D8-424E-8054-4883B2F24959}"/>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7F82C457-A366-4AC9-A94D-1D1706C09AE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98645E4B-9A02-4925-ADF2-75F4A08B2A9B}"/>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76AF8712-BD05-4809-A51F-DE20FE068E9C}"/>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Picture Placeholder 17">
            <a:extLst>
              <a:ext uri="{FF2B5EF4-FFF2-40B4-BE49-F238E27FC236}">
                <a16:creationId xmlns:a16="http://schemas.microsoft.com/office/drawing/2014/main" id="{88445F5A-A803-4062-893B-D7FFB8CACC81}"/>
              </a:ext>
            </a:extLst>
          </p:cNvPr>
          <p:cNvSpPr>
            <a:spLocks noGrp="1"/>
          </p:cNvSpPr>
          <p:nvPr>
            <p:ph type="pic" sz="quarter" idx="13" hasCustomPrompt="1"/>
          </p:nvPr>
        </p:nvSpPr>
        <p:spPr>
          <a:xfrm>
            <a:off x="2461260"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2" name="Text Placeholder 21">
            <a:extLst>
              <a:ext uri="{FF2B5EF4-FFF2-40B4-BE49-F238E27FC236}">
                <a16:creationId xmlns:a16="http://schemas.microsoft.com/office/drawing/2014/main" id="{10928078-2FF8-4B65-9B14-0664273E3F96}"/>
              </a:ext>
            </a:extLst>
          </p:cNvPr>
          <p:cNvSpPr>
            <a:spLocks noGrp="1"/>
          </p:cNvSpPr>
          <p:nvPr>
            <p:ph type="body" sz="quarter" idx="14" hasCustomPrompt="1"/>
          </p:nvPr>
        </p:nvSpPr>
        <p:spPr>
          <a:xfrm>
            <a:off x="2355850"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3" name="Text Placeholder 21">
            <a:extLst>
              <a:ext uri="{FF2B5EF4-FFF2-40B4-BE49-F238E27FC236}">
                <a16:creationId xmlns:a16="http://schemas.microsoft.com/office/drawing/2014/main" id="{F6DADD24-8480-4BD4-993C-E2DF7ED6C5A6}"/>
              </a:ext>
            </a:extLst>
          </p:cNvPr>
          <p:cNvSpPr>
            <a:spLocks noGrp="1"/>
          </p:cNvSpPr>
          <p:nvPr>
            <p:ph type="body" sz="quarter" idx="15" hasCustomPrompt="1"/>
          </p:nvPr>
        </p:nvSpPr>
        <p:spPr>
          <a:xfrm>
            <a:off x="2355850"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4" name="Picture Placeholder 17">
            <a:extLst>
              <a:ext uri="{FF2B5EF4-FFF2-40B4-BE49-F238E27FC236}">
                <a16:creationId xmlns:a16="http://schemas.microsoft.com/office/drawing/2014/main" id="{5F9DCDDF-DC57-4FF2-BFDF-C8541D2010CF}"/>
              </a:ext>
            </a:extLst>
          </p:cNvPr>
          <p:cNvSpPr>
            <a:spLocks noGrp="1"/>
          </p:cNvSpPr>
          <p:nvPr>
            <p:ph type="pic" sz="quarter" idx="16" hasCustomPrompt="1"/>
          </p:nvPr>
        </p:nvSpPr>
        <p:spPr>
          <a:xfrm>
            <a:off x="5124616"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5" name="Text Placeholder 21">
            <a:extLst>
              <a:ext uri="{FF2B5EF4-FFF2-40B4-BE49-F238E27FC236}">
                <a16:creationId xmlns:a16="http://schemas.microsoft.com/office/drawing/2014/main" id="{CAE75F6F-85B9-41C3-B4A6-5A551B247C8A}"/>
              </a:ext>
            </a:extLst>
          </p:cNvPr>
          <p:cNvSpPr>
            <a:spLocks noGrp="1"/>
          </p:cNvSpPr>
          <p:nvPr>
            <p:ph type="body" sz="quarter" idx="17" hasCustomPrompt="1"/>
          </p:nvPr>
        </p:nvSpPr>
        <p:spPr>
          <a:xfrm>
            <a:off x="5019206"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6" name="Text Placeholder 21">
            <a:extLst>
              <a:ext uri="{FF2B5EF4-FFF2-40B4-BE49-F238E27FC236}">
                <a16:creationId xmlns:a16="http://schemas.microsoft.com/office/drawing/2014/main" id="{7DC022C1-7AA5-44E4-8E36-38279A49636F}"/>
              </a:ext>
            </a:extLst>
          </p:cNvPr>
          <p:cNvSpPr>
            <a:spLocks noGrp="1"/>
          </p:cNvSpPr>
          <p:nvPr>
            <p:ph type="body" sz="quarter" idx="18" hasCustomPrompt="1"/>
          </p:nvPr>
        </p:nvSpPr>
        <p:spPr>
          <a:xfrm>
            <a:off x="5019206"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7" name="Picture Placeholder 17">
            <a:extLst>
              <a:ext uri="{FF2B5EF4-FFF2-40B4-BE49-F238E27FC236}">
                <a16:creationId xmlns:a16="http://schemas.microsoft.com/office/drawing/2014/main" id="{3429BFFF-F56C-4C1C-BBB9-BD1093165AA3}"/>
              </a:ext>
            </a:extLst>
          </p:cNvPr>
          <p:cNvSpPr>
            <a:spLocks noGrp="1"/>
          </p:cNvSpPr>
          <p:nvPr>
            <p:ph type="pic" sz="quarter" idx="19" hasCustomPrompt="1"/>
          </p:nvPr>
        </p:nvSpPr>
        <p:spPr>
          <a:xfrm>
            <a:off x="7787972"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8" name="Text Placeholder 21">
            <a:extLst>
              <a:ext uri="{FF2B5EF4-FFF2-40B4-BE49-F238E27FC236}">
                <a16:creationId xmlns:a16="http://schemas.microsoft.com/office/drawing/2014/main" id="{AB0A8191-EBEF-4DBC-95BB-03EF82ACA169}"/>
              </a:ext>
            </a:extLst>
          </p:cNvPr>
          <p:cNvSpPr>
            <a:spLocks noGrp="1"/>
          </p:cNvSpPr>
          <p:nvPr>
            <p:ph type="body" sz="quarter" idx="20" hasCustomPrompt="1"/>
          </p:nvPr>
        </p:nvSpPr>
        <p:spPr>
          <a:xfrm>
            <a:off x="7682562"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9" name="Text Placeholder 21">
            <a:extLst>
              <a:ext uri="{FF2B5EF4-FFF2-40B4-BE49-F238E27FC236}">
                <a16:creationId xmlns:a16="http://schemas.microsoft.com/office/drawing/2014/main" id="{DE74E401-DC60-4DD3-A013-D71B23ABA505}"/>
              </a:ext>
            </a:extLst>
          </p:cNvPr>
          <p:cNvSpPr>
            <a:spLocks noGrp="1"/>
          </p:cNvSpPr>
          <p:nvPr>
            <p:ph type="body" sz="quarter" idx="21" hasCustomPrompt="1"/>
          </p:nvPr>
        </p:nvSpPr>
        <p:spPr>
          <a:xfrm>
            <a:off x="7682562"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0" name="Picture Placeholder 17">
            <a:extLst>
              <a:ext uri="{FF2B5EF4-FFF2-40B4-BE49-F238E27FC236}">
                <a16:creationId xmlns:a16="http://schemas.microsoft.com/office/drawing/2014/main" id="{6E495839-A7E5-4B33-A2B5-E35798CF977B}"/>
              </a:ext>
            </a:extLst>
          </p:cNvPr>
          <p:cNvSpPr>
            <a:spLocks noGrp="1"/>
          </p:cNvSpPr>
          <p:nvPr>
            <p:ph type="pic" sz="quarter" idx="22" hasCustomPrompt="1"/>
          </p:nvPr>
        </p:nvSpPr>
        <p:spPr>
          <a:xfrm>
            <a:off x="3792938"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1" name="Text Placeholder 21">
            <a:extLst>
              <a:ext uri="{FF2B5EF4-FFF2-40B4-BE49-F238E27FC236}">
                <a16:creationId xmlns:a16="http://schemas.microsoft.com/office/drawing/2014/main" id="{3E29D93E-13BD-4B8C-B38D-FC9D57824A2A}"/>
              </a:ext>
            </a:extLst>
          </p:cNvPr>
          <p:cNvSpPr>
            <a:spLocks noGrp="1"/>
          </p:cNvSpPr>
          <p:nvPr>
            <p:ph type="body" sz="quarter" idx="23" hasCustomPrompt="1"/>
          </p:nvPr>
        </p:nvSpPr>
        <p:spPr>
          <a:xfrm>
            <a:off x="3687528"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2" name="Text Placeholder 21">
            <a:extLst>
              <a:ext uri="{FF2B5EF4-FFF2-40B4-BE49-F238E27FC236}">
                <a16:creationId xmlns:a16="http://schemas.microsoft.com/office/drawing/2014/main" id="{6558E4BD-02A3-4EE5-AF5C-60C9F93423AB}"/>
              </a:ext>
            </a:extLst>
          </p:cNvPr>
          <p:cNvSpPr>
            <a:spLocks noGrp="1"/>
          </p:cNvSpPr>
          <p:nvPr>
            <p:ph type="body" sz="quarter" idx="24" hasCustomPrompt="1"/>
          </p:nvPr>
        </p:nvSpPr>
        <p:spPr>
          <a:xfrm>
            <a:off x="3687528"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3" name="Picture Placeholder 17">
            <a:extLst>
              <a:ext uri="{FF2B5EF4-FFF2-40B4-BE49-F238E27FC236}">
                <a16:creationId xmlns:a16="http://schemas.microsoft.com/office/drawing/2014/main" id="{0A8B62C3-D1C0-4CC0-8869-981D239F4D93}"/>
              </a:ext>
            </a:extLst>
          </p:cNvPr>
          <p:cNvSpPr>
            <a:spLocks noGrp="1"/>
          </p:cNvSpPr>
          <p:nvPr>
            <p:ph type="pic" sz="quarter" idx="25" hasCustomPrompt="1"/>
          </p:nvPr>
        </p:nvSpPr>
        <p:spPr>
          <a:xfrm>
            <a:off x="6456294"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4" name="Text Placeholder 21">
            <a:extLst>
              <a:ext uri="{FF2B5EF4-FFF2-40B4-BE49-F238E27FC236}">
                <a16:creationId xmlns:a16="http://schemas.microsoft.com/office/drawing/2014/main" id="{F54EA5DA-A7C5-44CD-9EFC-55C52194B91F}"/>
              </a:ext>
            </a:extLst>
          </p:cNvPr>
          <p:cNvSpPr>
            <a:spLocks noGrp="1"/>
          </p:cNvSpPr>
          <p:nvPr>
            <p:ph type="body" sz="quarter" idx="26" hasCustomPrompt="1"/>
          </p:nvPr>
        </p:nvSpPr>
        <p:spPr>
          <a:xfrm>
            <a:off x="6350884"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5" name="Text Placeholder 21">
            <a:extLst>
              <a:ext uri="{FF2B5EF4-FFF2-40B4-BE49-F238E27FC236}">
                <a16:creationId xmlns:a16="http://schemas.microsoft.com/office/drawing/2014/main" id="{7A729529-D503-49D5-8D32-A93F465F4941}"/>
              </a:ext>
            </a:extLst>
          </p:cNvPr>
          <p:cNvSpPr>
            <a:spLocks noGrp="1"/>
          </p:cNvSpPr>
          <p:nvPr>
            <p:ph type="body" sz="quarter" idx="27" hasCustomPrompt="1"/>
          </p:nvPr>
        </p:nvSpPr>
        <p:spPr>
          <a:xfrm>
            <a:off x="6350884"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6" name="Rectangle 35">
            <a:extLst>
              <a:ext uri="{FF2B5EF4-FFF2-40B4-BE49-F238E27FC236}">
                <a16:creationId xmlns:a16="http://schemas.microsoft.com/office/drawing/2014/main" id="{89FEAFBD-BF67-42BC-A5ED-95E7B36F6368}"/>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grpSp>
        <p:nvGrpSpPr>
          <p:cNvPr id="37" name="Group 36">
            <a:extLst>
              <a:ext uri="{FF2B5EF4-FFF2-40B4-BE49-F238E27FC236}">
                <a16:creationId xmlns:a16="http://schemas.microsoft.com/office/drawing/2014/main" id="{B9EFFD83-0121-45AA-9D27-4C13CE499197}"/>
              </a:ext>
            </a:extLst>
          </p:cNvPr>
          <p:cNvGrpSpPr/>
          <p:nvPr userDrawn="1"/>
        </p:nvGrpSpPr>
        <p:grpSpPr>
          <a:xfrm>
            <a:off x="9875462" y="-592128"/>
            <a:ext cx="2641657" cy="2714067"/>
            <a:chOff x="10055225" y="-469915"/>
            <a:chExt cx="2421312" cy="2487682"/>
          </a:xfrm>
          <a:noFill/>
        </p:grpSpPr>
        <p:sp>
          <p:nvSpPr>
            <p:cNvPr id="38" name="Hexagon 37">
              <a:extLst>
                <a:ext uri="{FF2B5EF4-FFF2-40B4-BE49-F238E27FC236}">
                  <a16:creationId xmlns:a16="http://schemas.microsoft.com/office/drawing/2014/main" id="{C5E190F2-ED5C-491A-8459-D7A547FE85C6}"/>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72732B9D-CD64-4C4C-BC6D-8179EE6709FF}"/>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B8606DED-8698-472B-AAEA-4EB863992DB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2057416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noChangeAspect="1"/>
          </p:cNvSpPr>
          <p:nvPr>
            <p:ph type="pic" sz="quarter" idx="21" hasCustomPrompt="1"/>
          </p:nvPr>
        </p:nvSpPr>
        <p:spPr>
          <a:xfrm>
            <a:off x="6468062" y="105361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noChangeAspect="1"/>
          </p:cNvSpPr>
          <p:nvPr>
            <p:ph type="pic" sz="quarter" idx="27" hasCustomPrompt="1"/>
          </p:nvPr>
        </p:nvSpPr>
        <p:spPr>
          <a:xfrm>
            <a:off x="9373859" y="352005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34" name="TextBox 33">
                <a:extLst>
                  <a:ext uri="{FF2B5EF4-FFF2-40B4-BE49-F238E27FC236}">
                    <a16:creationId xmlns:a16="http://schemas.microsoft.com/office/drawing/2014/main" id="{7DF00ACE-E895-426A-A492-2AAF2D0DE55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120776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38" name="Group 37">
            <a:extLst>
              <a:ext uri="{FF2B5EF4-FFF2-40B4-BE49-F238E27FC236}">
                <a16:creationId xmlns:a16="http://schemas.microsoft.com/office/drawing/2014/main" id="{DF08EEB2-4EE5-40D3-9F51-55E5565C0E72}"/>
              </a:ext>
            </a:extLst>
          </p:cNvPr>
          <p:cNvGrpSpPr/>
          <p:nvPr userDrawn="1"/>
        </p:nvGrpSpPr>
        <p:grpSpPr>
          <a:xfrm>
            <a:off x="-3633349" y="0"/>
            <a:ext cx="3507558" cy="7251700"/>
            <a:chOff x="-3633349" y="0"/>
            <a:chExt cx="3507558" cy="7251700"/>
          </a:xfrm>
        </p:grpSpPr>
        <p:grpSp>
          <p:nvGrpSpPr>
            <p:cNvPr id="39" name="Group 38">
              <a:extLst>
                <a:ext uri="{FF2B5EF4-FFF2-40B4-BE49-F238E27FC236}">
                  <a16:creationId xmlns:a16="http://schemas.microsoft.com/office/drawing/2014/main" id="{17DE1153-919C-4BD3-8D8C-B9586F00DBE5}"/>
                </a:ext>
              </a:extLst>
            </p:cNvPr>
            <p:cNvGrpSpPr/>
            <p:nvPr userDrawn="1"/>
          </p:nvGrpSpPr>
          <p:grpSpPr>
            <a:xfrm>
              <a:off x="-3633349" y="0"/>
              <a:ext cx="3507558" cy="7251700"/>
              <a:chOff x="838199" y="1150069"/>
              <a:chExt cx="3507558" cy="7251700"/>
            </a:xfrm>
          </p:grpSpPr>
          <p:sp>
            <p:nvSpPr>
              <p:cNvPr id="45" name="Rectangle 44">
                <a:extLst>
                  <a:ext uri="{FF2B5EF4-FFF2-40B4-BE49-F238E27FC236}">
                    <a16:creationId xmlns:a16="http://schemas.microsoft.com/office/drawing/2014/main" id="{641242F0-078A-4EBA-9E10-3A1047F2426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6" name="TextBox 45">
                <a:extLst>
                  <a:ext uri="{FF2B5EF4-FFF2-40B4-BE49-F238E27FC236}">
                    <a16:creationId xmlns:a16="http://schemas.microsoft.com/office/drawing/2014/main" id="{4F0EC3E7-02A9-486B-A928-5FA96BA802B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8" name="Rectangle 47">
                <a:extLst>
                  <a:ext uri="{FF2B5EF4-FFF2-40B4-BE49-F238E27FC236}">
                    <a16:creationId xmlns:a16="http://schemas.microsoft.com/office/drawing/2014/main" id="{6EC39D87-77FE-4857-A042-1C373E6ED6F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61752A9E-6BCB-4682-9680-29810F99C30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39AB5F55-EF7A-4A12-93F3-55A9B50B849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2" name="TextBox 51">
                <a:extLst>
                  <a:ext uri="{FF2B5EF4-FFF2-40B4-BE49-F238E27FC236}">
                    <a16:creationId xmlns:a16="http://schemas.microsoft.com/office/drawing/2014/main" id="{69F324A8-6565-482C-B4D8-26DB3F82182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3" name="TextBox 62">
                <a:extLst>
                  <a:ext uri="{FF2B5EF4-FFF2-40B4-BE49-F238E27FC236}">
                    <a16:creationId xmlns:a16="http://schemas.microsoft.com/office/drawing/2014/main" id="{FCAB3DB7-2ABC-42A2-A8DF-2B4D32070105}"/>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3" name="Picture 42">
              <a:extLst>
                <a:ext uri="{FF2B5EF4-FFF2-40B4-BE49-F238E27FC236}">
                  <a16:creationId xmlns:a16="http://schemas.microsoft.com/office/drawing/2014/main" id="{B00D15B0-2681-477B-B201-6EA12FD297C7}"/>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349694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37" name="Group 36">
            <a:extLst>
              <a:ext uri="{FF2B5EF4-FFF2-40B4-BE49-F238E27FC236}">
                <a16:creationId xmlns:a16="http://schemas.microsoft.com/office/drawing/2014/main" id="{AA1D6B65-9795-4001-8030-1FA3FDBD67A4}"/>
              </a:ext>
            </a:extLst>
          </p:cNvPr>
          <p:cNvGrpSpPr/>
          <p:nvPr userDrawn="1"/>
        </p:nvGrpSpPr>
        <p:grpSpPr>
          <a:xfrm>
            <a:off x="-3633349" y="0"/>
            <a:ext cx="3507558" cy="7251700"/>
            <a:chOff x="-3633349" y="0"/>
            <a:chExt cx="3507558" cy="7251700"/>
          </a:xfrm>
        </p:grpSpPr>
        <p:grpSp>
          <p:nvGrpSpPr>
            <p:cNvPr id="38" name="Group 37">
              <a:extLst>
                <a:ext uri="{FF2B5EF4-FFF2-40B4-BE49-F238E27FC236}">
                  <a16:creationId xmlns:a16="http://schemas.microsoft.com/office/drawing/2014/main" id="{5371D56A-73CD-45E9-9609-6C427FB557CB}"/>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A976F1F7-A19B-4C63-AC96-AEEDABB21F9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52BEEEF2-975A-40FC-AEBC-83B7A27956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2ABB01EE-7373-4B61-87C1-BF0BA1D2C88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4DEAEEF6-9329-43A3-9A31-D0722F8BB32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755256AD-54D1-44BE-ACF8-49A6EB8B500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7" name="TextBox 66">
                <a:extLst>
                  <a:ext uri="{FF2B5EF4-FFF2-40B4-BE49-F238E27FC236}">
                    <a16:creationId xmlns:a16="http://schemas.microsoft.com/office/drawing/2014/main" id="{41DF7F4E-56D9-4C45-98B9-839D98F6703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8" name="TextBox 67">
                <a:extLst>
                  <a:ext uri="{FF2B5EF4-FFF2-40B4-BE49-F238E27FC236}">
                    <a16:creationId xmlns:a16="http://schemas.microsoft.com/office/drawing/2014/main" id="{5C238E30-A296-4443-94AE-24E4DE614E5A}"/>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4" name="Picture 43">
              <a:extLst>
                <a:ext uri="{FF2B5EF4-FFF2-40B4-BE49-F238E27FC236}">
                  <a16:creationId xmlns:a16="http://schemas.microsoft.com/office/drawing/2014/main" id="{043CF5A1-EFD5-4AD1-B17C-07D24F4C009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34950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rect">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0" name="Group 39">
            <a:extLst>
              <a:ext uri="{FF2B5EF4-FFF2-40B4-BE49-F238E27FC236}">
                <a16:creationId xmlns:a16="http://schemas.microsoft.com/office/drawing/2014/main" id="{07CB5F11-0241-4A90-B0EC-43B2059F8CDF}"/>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7952AFBF-973F-4251-9B1C-B5DAB22E364E}"/>
                </a:ext>
              </a:extLst>
            </p:cNvPr>
            <p:cNvGrpSpPr/>
            <p:nvPr userDrawn="1"/>
          </p:nvGrpSpPr>
          <p:grpSpPr>
            <a:xfrm>
              <a:off x="-3633349" y="0"/>
              <a:ext cx="3507558" cy="7251700"/>
              <a:chOff x="838199" y="1150069"/>
              <a:chExt cx="3507558" cy="7251700"/>
            </a:xfrm>
          </p:grpSpPr>
          <p:sp>
            <p:nvSpPr>
              <p:cNvPr id="52" name="Rectangle 51">
                <a:extLst>
                  <a:ext uri="{FF2B5EF4-FFF2-40B4-BE49-F238E27FC236}">
                    <a16:creationId xmlns:a16="http://schemas.microsoft.com/office/drawing/2014/main" id="{9A924819-A7C0-4D37-BEA3-9D7A169707E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15963455-B424-4188-8AC3-7DD37BA1946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EAF15056-C2E4-4858-874F-D03126B95A5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35B67A3E-7EB6-4883-BD3D-A758DD046830}"/>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F3B9EEBB-1F30-4BE0-968F-3058DEC4E783}"/>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8" name="TextBox 57">
                <a:extLst>
                  <a:ext uri="{FF2B5EF4-FFF2-40B4-BE49-F238E27FC236}">
                    <a16:creationId xmlns:a16="http://schemas.microsoft.com/office/drawing/2014/main" id="{E95C363E-AD9C-48C7-9B05-892835A7076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9" name="TextBox 58">
                <a:extLst>
                  <a:ext uri="{FF2B5EF4-FFF2-40B4-BE49-F238E27FC236}">
                    <a16:creationId xmlns:a16="http://schemas.microsoft.com/office/drawing/2014/main" id="{57BDA1DF-2CA0-4FC9-913B-A2E51462C8B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00C6BE1E-9D96-4083-B4AA-EF482503857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77218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rect">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grpSp>
        <p:nvGrpSpPr>
          <p:cNvPr id="44" name="Group 43">
            <a:extLst>
              <a:ext uri="{FF2B5EF4-FFF2-40B4-BE49-F238E27FC236}">
                <a16:creationId xmlns:a16="http://schemas.microsoft.com/office/drawing/2014/main" id="{55DB4239-9EBC-468A-8006-5924507A135F}"/>
              </a:ext>
            </a:extLst>
          </p:cNvPr>
          <p:cNvGrpSpPr/>
          <p:nvPr userDrawn="1"/>
        </p:nvGrpSpPr>
        <p:grpSpPr>
          <a:xfrm>
            <a:off x="-3633349" y="0"/>
            <a:ext cx="3507558" cy="7251700"/>
            <a:chOff x="-3633349" y="0"/>
            <a:chExt cx="3507558" cy="7251700"/>
          </a:xfrm>
        </p:grpSpPr>
        <p:grpSp>
          <p:nvGrpSpPr>
            <p:cNvPr id="53" name="Group 52">
              <a:extLst>
                <a:ext uri="{FF2B5EF4-FFF2-40B4-BE49-F238E27FC236}">
                  <a16:creationId xmlns:a16="http://schemas.microsoft.com/office/drawing/2014/main" id="{0F33CFD8-EF0F-4EB1-A337-ED24F16790D0}"/>
                </a:ext>
              </a:extLst>
            </p:cNvPr>
            <p:cNvGrpSpPr/>
            <p:nvPr userDrawn="1"/>
          </p:nvGrpSpPr>
          <p:grpSpPr>
            <a:xfrm>
              <a:off x="-3633349" y="0"/>
              <a:ext cx="3507558" cy="7251700"/>
              <a:chOff x="838199" y="1150069"/>
              <a:chExt cx="3507558" cy="7251700"/>
            </a:xfrm>
          </p:grpSpPr>
          <p:sp>
            <p:nvSpPr>
              <p:cNvPr id="57" name="Rectangle 56">
                <a:extLst>
                  <a:ext uri="{FF2B5EF4-FFF2-40B4-BE49-F238E27FC236}">
                    <a16:creationId xmlns:a16="http://schemas.microsoft.com/office/drawing/2014/main" id="{855AA01A-13A5-4701-B2F9-26EFB70B052B}"/>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70A8A525-2A2B-496A-A90C-2C1AFB813D3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DA078C42-39B9-4881-B901-1F0965CE3AF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C65B132F-91D3-4AF0-9086-EDEB5A6931C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580F7637-6E83-413D-A3CE-EDF6632BF0B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1" name="TextBox 70">
                <a:extLst>
                  <a:ext uri="{FF2B5EF4-FFF2-40B4-BE49-F238E27FC236}">
                    <a16:creationId xmlns:a16="http://schemas.microsoft.com/office/drawing/2014/main" id="{5FE61C0D-8DBB-441E-B0F8-6CEC1323F697}"/>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2" name="TextBox 71">
                <a:extLst>
                  <a:ext uri="{FF2B5EF4-FFF2-40B4-BE49-F238E27FC236}">
                    <a16:creationId xmlns:a16="http://schemas.microsoft.com/office/drawing/2014/main" id="{90CFC737-7E00-41A8-B30E-3201E74B60C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6" name="Picture 55">
              <a:extLst>
                <a:ext uri="{FF2B5EF4-FFF2-40B4-BE49-F238E27FC236}">
                  <a16:creationId xmlns:a16="http://schemas.microsoft.com/office/drawing/2014/main" id="{E43EB275-FD46-4CE3-ABD2-18FC0E8BD5A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557040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50EDCC5-7726-42D8-BEB7-E9CAB277F59F}"/>
              </a:ext>
            </a:extLst>
          </p:cNvPr>
          <p:cNvGrpSpPr/>
          <p:nvPr userDrawn="1"/>
        </p:nvGrpSpPr>
        <p:grpSpPr>
          <a:xfrm>
            <a:off x="-3633349" y="0"/>
            <a:ext cx="3507558" cy="7251700"/>
            <a:chOff x="-3633349" y="0"/>
            <a:chExt cx="3507558" cy="7251700"/>
          </a:xfrm>
        </p:grpSpPr>
        <p:grpSp>
          <p:nvGrpSpPr>
            <p:cNvPr id="79" name="Group 78">
              <a:extLst>
                <a:ext uri="{FF2B5EF4-FFF2-40B4-BE49-F238E27FC236}">
                  <a16:creationId xmlns:a16="http://schemas.microsoft.com/office/drawing/2014/main" id="{AEFA6E83-681A-421F-858F-83937DAB439C}"/>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35EC0862-2C03-4CF4-AED7-D776561AB73A}"/>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938DFF24-8A73-4A5B-9983-31A088F544B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415D73B9-83F5-403F-B48B-A85BFB66690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C22CAC3F-5700-40C9-B514-E82A547736B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92B1A92C-3D98-44BA-9DB0-7551546C5C9C}"/>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B6643EB1-73ED-4446-BF68-7205E0C5C8BA}"/>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091B1375-A711-44A8-AE52-138780974C69}"/>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0" name="Picture 79">
              <a:extLst>
                <a:ext uri="{FF2B5EF4-FFF2-40B4-BE49-F238E27FC236}">
                  <a16:creationId xmlns:a16="http://schemas.microsoft.com/office/drawing/2014/main" id="{7187D7E7-367E-431D-81B8-177E789B8450}"/>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a:extLs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rect">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rect">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rect">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rect">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774946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26BBED4-D110-42AA-81A7-2BFD5D976269}"/>
              </a:ext>
            </a:extLst>
          </p:cNvPr>
          <p:cNvGrpSpPr/>
          <p:nvPr userDrawn="1"/>
        </p:nvGrpSpPr>
        <p:grpSpPr>
          <a:xfrm>
            <a:off x="-3633349" y="0"/>
            <a:ext cx="3507558" cy="7251700"/>
            <a:chOff x="-3633349" y="0"/>
            <a:chExt cx="3507558" cy="7251700"/>
          </a:xfrm>
        </p:grpSpPr>
        <p:grpSp>
          <p:nvGrpSpPr>
            <p:cNvPr id="45" name="Group 44">
              <a:extLst>
                <a:ext uri="{FF2B5EF4-FFF2-40B4-BE49-F238E27FC236}">
                  <a16:creationId xmlns:a16="http://schemas.microsoft.com/office/drawing/2014/main" id="{ADD2E1C0-9289-43F6-910B-2DD3F5453C77}"/>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E75537E8-F5DD-408D-9EC5-DCBEA1180C9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8" name="TextBox 47">
                <a:extLst>
                  <a:ext uri="{FF2B5EF4-FFF2-40B4-BE49-F238E27FC236}">
                    <a16:creationId xmlns:a16="http://schemas.microsoft.com/office/drawing/2014/main" id="{8B19BB66-EABF-4AF4-93E1-F746C32FD85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9" name="Rectangle 48">
                <a:extLst>
                  <a:ext uri="{FF2B5EF4-FFF2-40B4-BE49-F238E27FC236}">
                    <a16:creationId xmlns:a16="http://schemas.microsoft.com/office/drawing/2014/main" id="{080B610B-786E-449E-A290-688F5A95395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CD319A2F-252B-4AF4-A2AA-DF07343BC7A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832B0192-E186-4AAE-8B1F-35B1D50EEAC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6" name="TextBox 55">
                <a:extLst>
                  <a:ext uri="{FF2B5EF4-FFF2-40B4-BE49-F238E27FC236}">
                    <a16:creationId xmlns:a16="http://schemas.microsoft.com/office/drawing/2014/main" id="{9BF813BD-997F-4F0B-9D64-8C6CC5FEE2E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7" name="TextBox 56">
                <a:extLst>
                  <a:ext uri="{FF2B5EF4-FFF2-40B4-BE49-F238E27FC236}">
                    <a16:creationId xmlns:a16="http://schemas.microsoft.com/office/drawing/2014/main" id="{E3C4D1B7-ECCB-4CE3-A763-520B41DCE11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6" name="Picture 45">
              <a:extLst>
                <a:ext uri="{FF2B5EF4-FFF2-40B4-BE49-F238E27FC236}">
                  <a16:creationId xmlns:a16="http://schemas.microsoft.com/office/drawing/2014/main" id="{9F68BBE6-127B-45AE-AFD1-171B5A24EC2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a:extLs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noChangeAspect="1"/>
          </p:cNvSpPr>
          <p:nvPr>
            <p:ph type="pic" sz="quarter" idx="23" hasCustomPrompt="1"/>
          </p:nvPr>
        </p:nvSpPr>
        <p:spPr>
          <a:xfrm>
            <a:off x="8827771" y="2388943"/>
            <a:ext cx="624838" cy="624838"/>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noChangeAspect="1"/>
          </p:cNvSpPr>
          <p:nvPr>
            <p:ph type="pic" sz="quarter" idx="25" hasCustomPrompt="1"/>
          </p:nvPr>
        </p:nvSpPr>
        <p:spPr>
          <a:xfrm>
            <a:off x="8827772" y="3461480"/>
            <a:ext cx="624838" cy="624838"/>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noChangeAspect="1"/>
          </p:cNvSpPr>
          <p:nvPr>
            <p:ph type="pic" sz="quarter" idx="27" hasCustomPrompt="1"/>
          </p:nvPr>
        </p:nvSpPr>
        <p:spPr>
          <a:xfrm>
            <a:off x="8827772" y="4534017"/>
            <a:ext cx="624838" cy="624838"/>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noChangeAspect="1"/>
          </p:cNvSpPr>
          <p:nvPr>
            <p:ph type="pic" sz="quarter" idx="29" hasCustomPrompt="1"/>
          </p:nvPr>
        </p:nvSpPr>
        <p:spPr>
          <a:xfrm>
            <a:off x="8827772" y="5606555"/>
            <a:ext cx="624838" cy="624838"/>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762525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GB"/>
              <a:t>XX</a:t>
            </a:r>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GB"/>
              <a:t>XX</a:t>
            </a:r>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GB"/>
              <a:t>XX</a:t>
            </a:r>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GB"/>
              <a:t>XX</a:t>
            </a:r>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GB"/>
              <a:t>XX</a:t>
            </a:r>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GB"/>
              <a:t>XX</a:t>
            </a:r>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564594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rect">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rect">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1" name="Group 40">
            <a:extLst>
              <a:ext uri="{FF2B5EF4-FFF2-40B4-BE49-F238E27FC236}">
                <a16:creationId xmlns:a16="http://schemas.microsoft.com/office/drawing/2014/main" id="{64A489C0-88D2-49E5-94E2-9A3E3F20BEBF}"/>
              </a:ext>
            </a:extLst>
          </p:cNvPr>
          <p:cNvGrpSpPr/>
          <p:nvPr userDrawn="1"/>
        </p:nvGrpSpPr>
        <p:grpSpPr>
          <a:xfrm>
            <a:off x="-3633349" y="0"/>
            <a:ext cx="3507558" cy="7251700"/>
            <a:chOff x="-3633349" y="0"/>
            <a:chExt cx="3507558" cy="7251700"/>
          </a:xfrm>
        </p:grpSpPr>
        <p:grpSp>
          <p:nvGrpSpPr>
            <p:cNvPr id="42" name="Group 41">
              <a:extLst>
                <a:ext uri="{FF2B5EF4-FFF2-40B4-BE49-F238E27FC236}">
                  <a16:creationId xmlns:a16="http://schemas.microsoft.com/office/drawing/2014/main" id="{6FD96621-6F95-40DB-B1D9-963BB1D92703}"/>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5D771FDA-6B6C-4C22-A7C1-29D286060A2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F7965068-3F03-4375-998B-3A87182F580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16FA2170-99F6-4E70-89EB-D9505518471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C0DF64BA-78FE-46E6-BFA7-FB15DBD5CE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2B2DCA9D-DA39-406D-948B-5CC9FDD1A84D}"/>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B872B685-DB0D-4044-8AFE-E75689C213A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01A8287C-2AAF-4634-BC8D-C7AC2199DC2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8" name="Picture 47">
              <a:extLst>
                <a:ext uri="{FF2B5EF4-FFF2-40B4-BE49-F238E27FC236}">
                  <a16:creationId xmlns:a16="http://schemas.microsoft.com/office/drawing/2014/main" id="{33DFB1FF-4449-4654-911C-DDBC8C06C68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94123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19B0214C-629A-4510-AC48-B7286FB91CA1}"/>
              </a:ext>
            </a:extLst>
          </p:cNvPr>
          <p:cNvGrpSpPr/>
          <p:nvPr userDrawn="1"/>
        </p:nvGrpSpPr>
        <p:grpSpPr>
          <a:xfrm>
            <a:off x="-3633349" y="0"/>
            <a:ext cx="3507558" cy="7251700"/>
            <a:chOff x="-3633349" y="0"/>
            <a:chExt cx="3507558" cy="7251700"/>
          </a:xfrm>
        </p:grpSpPr>
        <p:grpSp>
          <p:nvGrpSpPr>
            <p:cNvPr id="88" name="Group 87">
              <a:extLst>
                <a:ext uri="{FF2B5EF4-FFF2-40B4-BE49-F238E27FC236}">
                  <a16:creationId xmlns:a16="http://schemas.microsoft.com/office/drawing/2014/main" id="{A893C344-8220-4ED5-A021-B44E5CBC21B2}"/>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50390351-B11C-403C-90E9-62E524E8553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FCBDAA1D-FC96-4A77-ADC1-B665CD4C8C6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1D213B3C-2058-421A-A059-A8EB7AB3B41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3630E4EE-5E8F-46CF-93D4-A99B793463F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FD3F7CB5-09F2-4E08-9B55-554DA0BF807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2C1800EB-5F8D-4004-9CD9-A85B7AB62FD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626993D7-4E80-47A5-8E51-EDD5A39C98B3}"/>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9" name="Picture 88">
              <a:extLst>
                <a:ext uri="{FF2B5EF4-FFF2-40B4-BE49-F238E27FC236}">
                  <a16:creationId xmlns:a16="http://schemas.microsoft.com/office/drawing/2014/main" id="{187F0F05-B3DA-4A9C-AF71-2DAF32ACFEB6}"/>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a:extLs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rect">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rect">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rect">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rect">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rect">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rect">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rect">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80663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9538A58C-8494-4BF9-B924-4817D0827CA1}"/>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5772063F-10D7-4B15-9FA1-240D77DDC660}"/>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E199D954-36D6-4498-ABCF-EDFB76C2144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B136CFFC-2464-46B2-BE81-EFA6C41CC5C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E57ACCDC-8BE0-4A8A-8B04-28470CBBF4F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231992B-AA88-4F8F-A3A0-A2A15AE4B58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6649D871-E6B8-465D-9D21-A35C4A480BF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61C0DBD4-A242-4783-A372-C9AD2C1907AB}"/>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51BE4B41-80E4-43A6-B1BF-E95B8BD1DE16}"/>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EA983D5D-CF36-4ACF-9EA2-129F377D663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a:extLs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rect">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rect">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rect">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rect">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rect">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3012336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low">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82F263-109C-4020-A4CD-3DD832CD51FB}"/>
              </a:ext>
            </a:extLst>
          </p:cNvPr>
          <p:cNvSpPr/>
          <p:nvPr userDrawn="1"/>
        </p:nvSpPr>
        <p:spPr>
          <a:xfrm>
            <a:off x="0" y="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F3AE6317-A5D9-44F6-A8DE-48E77B555C40}"/>
              </a:ext>
            </a:extLst>
          </p:cNvPr>
          <p:cNvSpPr/>
          <p:nvPr userDrawn="1"/>
        </p:nvSpPr>
        <p:spPr>
          <a:xfrm>
            <a:off x="0" y="6356350"/>
            <a:ext cx="12192000" cy="50165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6434904"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381DDB59-7F10-49D7-8743-2208BDC510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DA019799-9E3F-411F-8086-B523F4A9C96A}"/>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9" name="Group 8">
            <a:extLst>
              <a:ext uri="{FF2B5EF4-FFF2-40B4-BE49-F238E27FC236}">
                <a16:creationId xmlns:a16="http://schemas.microsoft.com/office/drawing/2014/main" id="{0E93FB4A-6C7D-46C3-B910-BD122278068B}"/>
              </a:ext>
            </a:extLst>
          </p:cNvPr>
          <p:cNvGrpSpPr/>
          <p:nvPr userDrawn="1"/>
        </p:nvGrpSpPr>
        <p:grpSpPr>
          <a:xfrm rot="16200000">
            <a:off x="360407" y="4836458"/>
            <a:ext cx="1946732" cy="3990582"/>
            <a:chOff x="10692184" y="-1639954"/>
            <a:chExt cx="1784352" cy="3657721"/>
          </a:xfrm>
          <a:noFill/>
        </p:grpSpPr>
        <p:sp>
          <p:nvSpPr>
            <p:cNvPr id="10" name="Hexagon 9">
              <a:extLst>
                <a:ext uri="{FF2B5EF4-FFF2-40B4-BE49-F238E27FC236}">
                  <a16:creationId xmlns:a16="http://schemas.microsoft.com/office/drawing/2014/main" id="{36949FA1-1B47-4D5C-A499-4CB072FC6E6F}"/>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45CB8CC5-1536-482C-BB6A-78FF23808DD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B0A8690D-EE39-4AF8-8F50-F291F8D6331B}"/>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Rectangle 14">
            <a:extLst>
              <a:ext uri="{FF2B5EF4-FFF2-40B4-BE49-F238E27FC236}">
                <a16:creationId xmlns:a16="http://schemas.microsoft.com/office/drawing/2014/main" id="{C71C1292-F651-424B-84ED-9C826FF922A5}"/>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17" name="Straight Connector 16">
            <a:extLst>
              <a:ext uri="{FF2B5EF4-FFF2-40B4-BE49-F238E27FC236}">
                <a16:creationId xmlns:a16="http://schemas.microsoft.com/office/drawing/2014/main" id="{0DAF7265-9A5D-43F6-89CF-935789CC8E2C}"/>
              </a:ext>
            </a:extLst>
          </p:cNvPr>
          <p:cNvCxnSpPr>
            <a:cxnSpLocks/>
          </p:cNvCxnSpPr>
          <p:nvPr userDrawn="1"/>
        </p:nvCxnSpPr>
        <p:spPr>
          <a:xfrm>
            <a:off x="0" y="342900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2C8B8BF-9843-4F22-AA63-F4BF1F580CD4}"/>
              </a:ext>
            </a:extLst>
          </p:cNvPr>
          <p:cNvSpPr>
            <a:spLocks noGrp="1"/>
          </p:cNvSpPr>
          <p:nvPr>
            <p:ph type="body" sz="quarter" idx="32" hasCustomPrompt="1"/>
          </p:nvPr>
        </p:nvSpPr>
        <p:spPr>
          <a:xfrm>
            <a:off x="100527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01</a:t>
            </a:r>
          </a:p>
        </p:txBody>
      </p:sp>
      <p:sp>
        <p:nvSpPr>
          <p:cNvPr id="19" name="Text Placeholder 17">
            <a:extLst>
              <a:ext uri="{FF2B5EF4-FFF2-40B4-BE49-F238E27FC236}">
                <a16:creationId xmlns:a16="http://schemas.microsoft.com/office/drawing/2014/main" id="{EE1344BE-5009-4F2A-87CD-0E768BFDFB7B}"/>
              </a:ext>
            </a:extLst>
          </p:cNvPr>
          <p:cNvSpPr>
            <a:spLocks noGrp="1"/>
          </p:cNvSpPr>
          <p:nvPr>
            <p:ph type="body" sz="quarter" idx="33" hasCustomPrompt="1"/>
          </p:nvPr>
        </p:nvSpPr>
        <p:spPr>
          <a:xfrm>
            <a:off x="280723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02</a:t>
            </a:r>
          </a:p>
        </p:txBody>
      </p:sp>
      <p:sp>
        <p:nvSpPr>
          <p:cNvPr id="20" name="Text Placeholder 17">
            <a:extLst>
              <a:ext uri="{FF2B5EF4-FFF2-40B4-BE49-F238E27FC236}">
                <a16:creationId xmlns:a16="http://schemas.microsoft.com/office/drawing/2014/main" id="{B1095C35-2DF8-49A2-8D12-D204F5AE81CD}"/>
              </a:ext>
            </a:extLst>
          </p:cNvPr>
          <p:cNvSpPr>
            <a:spLocks noGrp="1"/>
          </p:cNvSpPr>
          <p:nvPr>
            <p:ph type="body" sz="quarter" idx="34" hasCustomPrompt="1"/>
          </p:nvPr>
        </p:nvSpPr>
        <p:spPr>
          <a:xfrm>
            <a:off x="460919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03</a:t>
            </a:r>
          </a:p>
        </p:txBody>
      </p:sp>
      <p:sp>
        <p:nvSpPr>
          <p:cNvPr id="21" name="Text Placeholder 17">
            <a:extLst>
              <a:ext uri="{FF2B5EF4-FFF2-40B4-BE49-F238E27FC236}">
                <a16:creationId xmlns:a16="http://schemas.microsoft.com/office/drawing/2014/main" id="{B2D1A6A9-946D-4C3E-B861-F8588BBB6169}"/>
              </a:ext>
            </a:extLst>
          </p:cNvPr>
          <p:cNvSpPr>
            <a:spLocks noGrp="1"/>
          </p:cNvSpPr>
          <p:nvPr>
            <p:ph type="body" sz="quarter" idx="35" hasCustomPrompt="1"/>
          </p:nvPr>
        </p:nvSpPr>
        <p:spPr>
          <a:xfrm>
            <a:off x="641115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04</a:t>
            </a:r>
          </a:p>
        </p:txBody>
      </p:sp>
      <p:sp>
        <p:nvSpPr>
          <p:cNvPr id="22" name="Text Placeholder 17">
            <a:extLst>
              <a:ext uri="{FF2B5EF4-FFF2-40B4-BE49-F238E27FC236}">
                <a16:creationId xmlns:a16="http://schemas.microsoft.com/office/drawing/2014/main" id="{E2928BC3-F4A4-4239-AF7F-68AF9DB33E7E}"/>
              </a:ext>
            </a:extLst>
          </p:cNvPr>
          <p:cNvSpPr>
            <a:spLocks noGrp="1"/>
          </p:cNvSpPr>
          <p:nvPr>
            <p:ph type="body" sz="quarter" idx="36" hasCustomPrompt="1"/>
          </p:nvPr>
        </p:nvSpPr>
        <p:spPr>
          <a:xfrm>
            <a:off x="821311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05</a:t>
            </a:r>
          </a:p>
        </p:txBody>
      </p:sp>
      <p:sp>
        <p:nvSpPr>
          <p:cNvPr id="23" name="Text Placeholder 17">
            <a:extLst>
              <a:ext uri="{FF2B5EF4-FFF2-40B4-BE49-F238E27FC236}">
                <a16:creationId xmlns:a16="http://schemas.microsoft.com/office/drawing/2014/main" id="{7BC08A6A-C7EC-4293-84D1-5767E73A05A2}"/>
              </a:ext>
            </a:extLst>
          </p:cNvPr>
          <p:cNvSpPr>
            <a:spLocks noGrp="1"/>
          </p:cNvSpPr>
          <p:nvPr>
            <p:ph type="body" sz="quarter" idx="37" hasCustomPrompt="1"/>
          </p:nvPr>
        </p:nvSpPr>
        <p:spPr>
          <a:xfrm>
            <a:off x="9972505"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06</a:t>
            </a:r>
          </a:p>
        </p:txBody>
      </p:sp>
      <p:sp>
        <p:nvSpPr>
          <p:cNvPr id="24" name="Text Placeholder 17">
            <a:extLst>
              <a:ext uri="{FF2B5EF4-FFF2-40B4-BE49-F238E27FC236}">
                <a16:creationId xmlns:a16="http://schemas.microsoft.com/office/drawing/2014/main" id="{EC315369-EA1F-44B1-AB54-D1AC842DB407}"/>
              </a:ext>
            </a:extLst>
          </p:cNvPr>
          <p:cNvSpPr>
            <a:spLocks noGrp="1"/>
          </p:cNvSpPr>
          <p:nvPr>
            <p:ph type="body" sz="quarter" idx="38" hasCustomPrompt="1"/>
          </p:nvPr>
        </p:nvSpPr>
        <p:spPr>
          <a:xfrm>
            <a:off x="231232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a:extLs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8" name="Text Placeholder 17">
            <a:extLst>
              <a:ext uri="{FF2B5EF4-FFF2-40B4-BE49-F238E27FC236}">
                <a16:creationId xmlns:a16="http://schemas.microsoft.com/office/drawing/2014/main" id="{69A65836-0473-4896-929B-711A38C77262}"/>
              </a:ext>
            </a:extLst>
          </p:cNvPr>
          <p:cNvSpPr>
            <a:spLocks noGrp="1"/>
          </p:cNvSpPr>
          <p:nvPr>
            <p:ph type="body" sz="quarter" idx="39" hasCustomPrompt="1"/>
          </p:nvPr>
        </p:nvSpPr>
        <p:spPr>
          <a:xfrm>
            <a:off x="411428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a:extLs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9" name="Text Placeholder 17">
            <a:extLst>
              <a:ext uri="{FF2B5EF4-FFF2-40B4-BE49-F238E27FC236}">
                <a16:creationId xmlns:a16="http://schemas.microsoft.com/office/drawing/2014/main" id="{0D08CFE7-55CB-41FA-9105-94554C749F1B}"/>
              </a:ext>
            </a:extLst>
          </p:cNvPr>
          <p:cNvSpPr>
            <a:spLocks noGrp="1"/>
          </p:cNvSpPr>
          <p:nvPr>
            <p:ph type="body" sz="quarter" idx="40" hasCustomPrompt="1"/>
          </p:nvPr>
        </p:nvSpPr>
        <p:spPr>
          <a:xfrm>
            <a:off x="5887859"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a:extLs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0" name="Text Placeholder 17">
            <a:extLst>
              <a:ext uri="{FF2B5EF4-FFF2-40B4-BE49-F238E27FC236}">
                <a16:creationId xmlns:a16="http://schemas.microsoft.com/office/drawing/2014/main" id="{93580669-3712-4270-9C17-C86C57462A8D}"/>
              </a:ext>
            </a:extLst>
          </p:cNvPr>
          <p:cNvSpPr>
            <a:spLocks noGrp="1"/>
          </p:cNvSpPr>
          <p:nvPr>
            <p:ph type="body" sz="quarter" idx="41" hasCustomPrompt="1"/>
          </p:nvPr>
        </p:nvSpPr>
        <p:spPr>
          <a:xfrm>
            <a:off x="771820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a:extLs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1" name="Text Placeholder 17">
            <a:extLst>
              <a:ext uri="{FF2B5EF4-FFF2-40B4-BE49-F238E27FC236}">
                <a16:creationId xmlns:a16="http://schemas.microsoft.com/office/drawing/2014/main" id="{5B5BC3F1-8783-43B2-AAF0-2DD6300FF9DD}"/>
              </a:ext>
            </a:extLst>
          </p:cNvPr>
          <p:cNvSpPr>
            <a:spLocks noGrp="1"/>
          </p:cNvSpPr>
          <p:nvPr>
            <p:ph type="body" sz="quarter" idx="42" hasCustomPrompt="1"/>
          </p:nvPr>
        </p:nvSpPr>
        <p:spPr>
          <a:xfrm>
            <a:off x="9498881"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a:extLs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92248340-3271-4A17-879C-73156FAB8642}"/>
              </a:ext>
            </a:extLst>
          </p:cNvPr>
          <p:cNvSpPr>
            <a:spLocks noGrp="1"/>
          </p:cNvSpPr>
          <p:nvPr>
            <p:ph type="body" sz="quarter" idx="14" hasCustomPrompt="1"/>
          </p:nvPr>
        </p:nvSpPr>
        <p:spPr>
          <a:xfrm>
            <a:off x="77112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endParaRPr lang="en-GB"/>
          </a:p>
        </p:txBody>
      </p:sp>
      <p:sp>
        <p:nvSpPr>
          <p:cNvPr id="33" name="Text Placeholder 21">
            <a:extLst>
              <a:ext uri="{FF2B5EF4-FFF2-40B4-BE49-F238E27FC236}">
                <a16:creationId xmlns:a16="http://schemas.microsoft.com/office/drawing/2014/main" id="{ED8FFC5F-29E8-4ABC-8A6B-C61365B061F4}"/>
              </a:ext>
            </a:extLst>
          </p:cNvPr>
          <p:cNvSpPr>
            <a:spLocks noGrp="1"/>
          </p:cNvSpPr>
          <p:nvPr>
            <p:ph type="body" sz="quarter" idx="15" hasCustomPrompt="1"/>
          </p:nvPr>
        </p:nvSpPr>
        <p:spPr>
          <a:xfrm>
            <a:off x="77112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endParaRPr lang="en-GB"/>
          </a:p>
        </p:txBody>
      </p:sp>
      <p:sp>
        <p:nvSpPr>
          <p:cNvPr id="34" name="Text Placeholder 21">
            <a:extLst>
              <a:ext uri="{FF2B5EF4-FFF2-40B4-BE49-F238E27FC236}">
                <a16:creationId xmlns:a16="http://schemas.microsoft.com/office/drawing/2014/main" id="{C630ECD7-F06B-4289-9FA2-CEC58ED1BD3F}"/>
              </a:ext>
            </a:extLst>
          </p:cNvPr>
          <p:cNvSpPr>
            <a:spLocks noGrp="1"/>
          </p:cNvSpPr>
          <p:nvPr>
            <p:ph type="body" sz="quarter" idx="43" hasCustomPrompt="1"/>
          </p:nvPr>
        </p:nvSpPr>
        <p:spPr>
          <a:xfrm>
            <a:off x="257308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5" name="Text Placeholder 21">
            <a:extLst>
              <a:ext uri="{FF2B5EF4-FFF2-40B4-BE49-F238E27FC236}">
                <a16:creationId xmlns:a16="http://schemas.microsoft.com/office/drawing/2014/main" id="{9704C978-B7EF-40AD-8388-99B2FB715158}"/>
              </a:ext>
            </a:extLst>
          </p:cNvPr>
          <p:cNvSpPr>
            <a:spLocks noGrp="1"/>
          </p:cNvSpPr>
          <p:nvPr>
            <p:ph type="body" sz="quarter" idx="44" hasCustomPrompt="1"/>
          </p:nvPr>
        </p:nvSpPr>
        <p:spPr>
          <a:xfrm>
            <a:off x="257308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6" name="Text Placeholder 21">
            <a:extLst>
              <a:ext uri="{FF2B5EF4-FFF2-40B4-BE49-F238E27FC236}">
                <a16:creationId xmlns:a16="http://schemas.microsoft.com/office/drawing/2014/main" id="{F4B38686-84AF-404D-862D-4042D3299A3D}"/>
              </a:ext>
            </a:extLst>
          </p:cNvPr>
          <p:cNvSpPr>
            <a:spLocks noGrp="1"/>
          </p:cNvSpPr>
          <p:nvPr>
            <p:ph type="body" sz="quarter" idx="45" hasCustomPrompt="1"/>
          </p:nvPr>
        </p:nvSpPr>
        <p:spPr>
          <a:xfrm>
            <a:off x="437504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37" name="Text Placeholder 21">
            <a:extLst>
              <a:ext uri="{FF2B5EF4-FFF2-40B4-BE49-F238E27FC236}">
                <a16:creationId xmlns:a16="http://schemas.microsoft.com/office/drawing/2014/main" id="{84BA06F1-2C83-4BD1-AD4C-9CF12876F820}"/>
              </a:ext>
            </a:extLst>
          </p:cNvPr>
          <p:cNvSpPr>
            <a:spLocks noGrp="1"/>
          </p:cNvSpPr>
          <p:nvPr>
            <p:ph type="body" sz="quarter" idx="46" hasCustomPrompt="1"/>
          </p:nvPr>
        </p:nvSpPr>
        <p:spPr>
          <a:xfrm>
            <a:off x="437504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8" name="Text Placeholder 21">
            <a:extLst>
              <a:ext uri="{FF2B5EF4-FFF2-40B4-BE49-F238E27FC236}">
                <a16:creationId xmlns:a16="http://schemas.microsoft.com/office/drawing/2014/main" id="{30C0BE1E-C523-493D-9CC2-A4EF780B8D79}"/>
              </a:ext>
            </a:extLst>
          </p:cNvPr>
          <p:cNvSpPr>
            <a:spLocks noGrp="1"/>
          </p:cNvSpPr>
          <p:nvPr>
            <p:ph type="body" sz="quarter" idx="47" hasCustomPrompt="1"/>
          </p:nvPr>
        </p:nvSpPr>
        <p:spPr>
          <a:xfrm>
            <a:off x="617700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9" name="Text Placeholder 21">
            <a:extLst>
              <a:ext uri="{FF2B5EF4-FFF2-40B4-BE49-F238E27FC236}">
                <a16:creationId xmlns:a16="http://schemas.microsoft.com/office/drawing/2014/main" id="{8E7FC0AC-9328-49AA-9861-E2612EFF1C07}"/>
              </a:ext>
            </a:extLst>
          </p:cNvPr>
          <p:cNvSpPr>
            <a:spLocks noGrp="1"/>
          </p:cNvSpPr>
          <p:nvPr>
            <p:ph type="body" sz="quarter" idx="48" hasCustomPrompt="1"/>
          </p:nvPr>
        </p:nvSpPr>
        <p:spPr>
          <a:xfrm>
            <a:off x="617700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0" name="Text Placeholder 21">
            <a:extLst>
              <a:ext uri="{FF2B5EF4-FFF2-40B4-BE49-F238E27FC236}">
                <a16:creationId xmlns:a16="http://schemas.microsoft.com/office/drawing/2014/main" id="{11C4F730-7CF1-448C-BA9D-6F1CA6321659}"/>
              </a:ext>
            </a:extLst>
          </p:cNvPr>
          <p:cNvSpPr>
            <a:spLocks noGrp="1"/>
          </p:cNvSpPr>
          <p:nvPr>
            <p:ph type="body" sz="quarter" idx="49" hasCustomPrompt="1"/>
          </p:nvPr>
        </p:nvSpPr>
        <p:spPr>
          <a:xfrm>
            <a:off x="7978967"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41" name="Text Placeholder 21">
            <a:extLst>
              <a:ext uri="{FF2B5EF4-FFF2-40B4-BE49-F238E27FC236}">
                <a16:creationId xmlns:a16="http://schemas.microsoft.com/office/drawing/2014/main" id="{3F4A40FA-3AFE-4D36-9B6A-0DA5D1604874}"/>
              </a:ext>
            </a:extLst>
          </p:cNvPr>
          <p:cNvSpPr>
            <a:spLocks noGrp="1"/>
          </p:cNvSpPr>
          <p:nvPr>
            <p:ph type="body" sz="quarter" idx="50" hasCustomPrompt="1"/>
          </p:nvPr>
        </p:nvSpPr>
        <p:spPr>
          <a:xfrm>
            <a:off x="797896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2" name="Text Placeholder 21">
            <a:extLst>
              <a:ext uri="{FF2B5EF4-FFF2-40B4-BE49-F238E27FC236}">
                <a16:creationId xmlns:a16="http://schemas.microsoft.com/office/drawing/2014/main" id="{6CF1C2F4-C0E4-41B6-B5BD-5C1BC3C5761B}"/>
              </a:ext>
            </a:extLst>
          </p:cNvPr>
          <p:cNvSpPr>
            <a:spLocks noGrp="1"/>
          </p:cNvSpPr>
          <p:nvPr>
            <p:ph type="body" sz="quarter" idx="51" hasCustomPrompt="1"/>
          </p:nvPr>
        </p:nvSpPr>
        <p:spPr>
          <a:xfrm>
            <a:off x="973836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43" name="Text Placeholder 21">
            <a:extLst>
              <a:ext uri="{FF2B5EF4-FFF2-40B4-BE49-F238E27FC236}">
                <a16:creationId xmlns:a16="http://schemas.microsoft.com/office/drawing/2014/main" id="{1A2B8E9F-9B2E-4264-B322-2581E6A49C32}"/>
              </a:ext>
            </a:extLst>
          </p:cNvPr>
          <p:cNvSpPr>
            <a:spLocks noGrp="1"/>
          </p:cNvSpPr>
          <p:nvPr>
            <p:ph type="body" sz="quarter" idx="52" hasCustomPrompt="1"/>
          </p:nvPr>
        </p:nvSpPr>
        <p:spPr>
          <a:xfrm>
            <a:off x="97383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grpSp>
        <p:nvGrpSpPr>
          <p:cNvPr id="44" name="Group 43">
            <a:extLst>
              <a:ext uri="{FF2B5EF4-FFF2-40B4-BE49-F238E27FC236}">
                <a16:creationId xmlns:a16="http://schemas.microsoft.com/office/drawing/2014/main" id="{465C3315-DEA5-42DA-8F82-880C701B0E83}"/>
              </a:ext>
            </a:extLst>
          </p:cNvPr>
          <p:cNvGrpSpPr/>
          <p:nvPr userDrawn="1"/>
        </p:nvGrpSpPr>
        <p:grpSpPr>
          <a:xfrm>
            <a:off x="7679504" y="-1020040"/>
            <a:ext cx="4976395" cy="3292620"/>
            <a:chOff x="5387349" y="-852399"/>
            <a:chExt cx="4816112" cy="3186569"/>
          </a:xfrm>
          <a:noFill/>
        </p:grpSpPr>
        <p:sp>
          <p:nvSpPr>
            <p:cNvPr id="45" name="Hexagon 44">
              <a:extLst>
                <a:ext uri="{FF2B5EF4-FFF2-40B4-BE49-F238E27FC236}">
                  <a16:creationId xmlns:a16="http://schemas.microsoft.com/office/drawing/2014/main" id="{5D61FA0C-7FE1-467A-9080-7CF030561A64}"/>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AF455944-C853-439E-A546-B5939C9B253A}"/>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E43D73CE-52CA-4692-9123-A32169ED12B4}"/>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E1F7CF7C-3869-425D-A5B9-2CB7CDF99F4B}"/>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9" name="Text Placeholder 20">
            <a:extLst>
              <a:ext uri="{FF2B5EF4-FFF2-40B4-BE49-F238E27FC236}">
                <a16:creationId xmlns:a16="http://schemas.microsoft.com/office/drawing/2014/main" id="{0ABEEEBA-986F-48D1-83A5-ED89B021F3E9}"/>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Tree>
    <p:custDataLst>
      <p:tags r:id="rId1"/>
    </p:custDataLst>
    <p:extLst>
      <p:ext uri="{BB962C8B-B14F-4D97-AF65-F5344CB8AC3E}">
        <p14:creationId xmlns:p14="http://schemas.microsoft.com/office/powerpoint/2010/main" val="1599680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v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57554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Text Placeholder 17">
            <a:extLst>
              <a:ext uri="{FF2B5EF4-FFF2-40B4-BE49-F238E27FC236}">
                <a16:creationId xmlns:a16="http://schemas.microsoft.com/office/drawing/2014/main" id="{82CD6E64-F1C0-4333-BF3F-33EEA00D8597}"/>
              </a:ext>
            </a:extLst>
          </p:cNvPr>
          <p:cNvSpPr>
            <a:spLocks noGrp="1"/>
          </p:cNvSpPr>
          <p:nvPr>
            <p:ph type="body" sz="quarter" idx="32" hasCustomPrompt="1"/>
          </p:nvPr>
        </p:nvSpPr>
        <p:spPr>
          <a:xfrm>
            <a:off x="218089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1"/>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accent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31216" y="2078453"/>
            <a:ext cx="743602" cy="743602"/>
          </a:xfrm>
          <a:prstGeom prst="rect">
            <a:avLst/>
          </a:prstGeom>
        </p:spPr>
        <p:txBody>
          <a:bodyPr lIns="72000" rIns="72000" anchor="ctr"/>
          <a:lstStyle>
            <a:lvl1pPr algn="ctr">
              <a:defRPr sz="1400"/>
            </a:lvl1pPr>
          </a:lstStyle>
          <a:p>
            <a:r>
              <a:rPr lang="en-GB"/>
              <a:t>Insert icon</a:t>
            </a:r>
          </a:p>
        </p:txBody>
      </p:sp>
      <p:sp>
        <p:nvSpPr>
          <p:cNvPr id="20" name="Text Placeholder 17">
            <a:extLst>
              <a:ext uri="{FF2B5EF4-FFF2-40B4-BE49-F238E27FC236}">
                <a16:creationId xmlns:a16="http://schemas.microsoft.com/office/drawing/2014/main" id="{782FD932-22BE-4CF0-A170-F6A4174DE389}"/>
              </a:ext>
            </a:extLst>
          </p:cNvPr>
          <p:cNvSpPr>
            <a:spLocks noGrp="1"/>
          </p:cNvSpPr>
          <p:nvPr>
            <p:ph type="body" sz="quarter" idx="51" hasCustomPrompt="1"/>
          </p:nvPr>
        </p:nvSpPr>
        <p:spPr>
          <a:xfrm>
            <a:off x="4509549"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59871" y="2078453"/>
            <a:ext cx="743602" cy="743602"/>
          </a:xfrm>
          <a:prstGeom prst="rect">
            <a:avLst/>
          </a:prstGeom>
        </p:spPr>
        <p:txBody>
          <a:bodyPr lIns="72000" rIns="72000" anchor="ctr"/>
          <a:lstStyle>
            <a:lvl1pPr algn="ctr">
              <a:defRPr sz="1400"/>
            </a:lvl1pPr>
          </a:lstStyle>
          <a:p>
            <a:r>
              <a:rPr lang="en-GB"/>
              <a:t>Insert icon</a:t>
            </a:r>
          </a:p>
        </p:txBody>
      </p:sp>
      <p:sp>
        <p:nvSpPr>
          <p:cNvPr id="25" name="Text Placeholder 17">
            <a:extLst>
              <a:ext uri="{FF2B5EF4-FFF2-40B4-BE49-F238E27FC236}">
                <a16:creationId xmlns:a16="http://schemas.microsoft.com/office/drawing/2014/main" id="{A0682857-1A18-4A81-9670-B5A356FEEA99}"/>
              </a:ext>
            </a:extLst>
          </p:cNvPr>
          <p:cNvSpPr>
            <a:spLocks noGrp="1"/>
          </p:cNvSpPr>
          <p:nvPr>
            <p:ph type="body" sz="quarter" idx="56" hasCustomPrompt="1"/>
          </p:nvPr>
        </p:nvSpPr>
        <p:spPr>
          <a:xfrm>
            <a:off x="683820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88526" y="2078453"/>
            <a:ext cx="743602" cy="743602"/>
          </a:xfrm>
          <a:prstGeom prst="rect">
            <a:avLst/>
          </a:prstGeom>
        </p:spPr>
        <p:txBody>
          <a:bodyPr lIns="72000" rIns="72000" anchor="ctr"/>
          <a:lstStyle>
            <a:lvl1pPr algn="ctr">
              <a:defRPr sz="1400"/>
            </a:lvl1pPr>
          </a:lstStyle>
          <a:p>
            <a:r>
              <a:rPr lang="en-GB"/>
              <a:t>Insert icon</a:t>
            </a:r>
          </a:p>
        </p:txBody>
      </p:sp>
      <p:sp>
        <p:nvSpPr>
          <p:cNvPr id="30" name="Text Placeholder 17">
            <a:extLst>
              <a:ext uri="{FF2B5EF4-FFF2-40B4-BE49-F238E27FC236}">
                <a16:creationId xmlns:a16="http://schemas.microsoft.com/office/drawing/2014/main" id="{78CB9DA7-1A82-41F9-9C74-D6BAC619E659}"/>
              </a:ext>
            </a:extLst>
          </p:cNvPr>
          <p:cNvSpPr>
            <a:spLocks noGrp="1"/>
          </p:cNvSpPr>
          <p:nvPr>
            <p:ph type="body" sz="quarter" idx="61" hasCustomPrompt="1"/>
          </p:nvPr>
        </p:nvSpPr>
        <p:spPr>
          <a:xfrm>
            <a:off x="9166860"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6"/>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accent6"/>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17182" y="2078453"/>
            <a:ext cx="743602" cy="743602"/>
          </a:xfrm>
          <a:prstGeom prst="rect">
            <a:avLst/>
          </a:prstGeom>
        </p:spPr>
        <p:txBody>
          <a:bodyPr lIns="72000" rIns="72000" anchor="ctr"/>
          <a:lstStyle>
            <a:lvl1pPr algn="ctr">
              <a:defRPr sz="1400"/>
            </a:lvl1pPr>
          </a:lstStyle>
          <a:p>
            <a:r>
              <a:rPr lang="en-GB"/>
              <a:t>Insert icon</a:t>
            </a:r>
          </a:p>
        </p:txBody>
      </p:sp>
      <p:grpSp>
        <p:nvGrpSpPr>
          <p:cNvPr id="36" name="Group 35">
            <a:extLst>
              <a:ext uri="{FF2B5EF4-FFF2-40B4-BE49-F238E27FC236}">
                <a16:creationId xmlns:a16="http://schemas.microsoft.com/office/drawing/2014/main" id="{6E12B298-1363-4711-981F-B79E5F475035}"/>
              </a:ext>
            </a:extLst>
          </p:cNvPr>
          <p:cNvGrpSpPr/>
          <p:nvPr userDrawn="1"/>
        </p:nvGrpSpPr>
        <p:grpSpPr>
          <a:xfrm>
            <a:off x="9654244" y="-514382"/>
            <a:ext cx="3336583" cy="2714068"/>
            <a:chOff x="10055225" y="-469915"/>
            <a:chExt cx="3058273" cy="2487683"/>
          </a:xfrm>
          <a:noFill/>
        </p:grpSpPr>
        <p:sp>
          <p:nvSpPr>
            <p:cNvPr id="37" name="Hexagon 36">
              <a:extLst>
                <a:ext uri="{FF2B5EF4-FFF2-40B4-BE49-F238E27FC236}">
                  <a16:creationId xmlns:a16="http://schemas.microsoft.com/office/drawing/2014/main" id="{F0D9BF98-D71A-4E18-BAD3-8543F0B39212}"/>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2DE5D434-8C71-4282-A817-C87FB3F9A3FB}"/>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0BFB4397-EE9F-46C4-904F-E17F74324719}"/>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0" name="Group 39">
            <a:extLst>
              <a:ext uri="{FF2B5EF4-FFF2-40B4-BE49-F238E27FC236}">
                <a16:creationId xmlns:a16="http://schemas.microsoft.com/office/drawing/2014/main" id="{E2B4149E-BF1A-4C7C-B2F4-9C4D039A1DA4}"/>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E96BEB95-D01E-4812-BBD0-721BA39AFD01}"/>
                </a:ext>
              </a:extLst>
            </p:cNvPr>
            <p:cNvGrpSpPr/>
            <p:nvPr userDrawn="1"/>
          </p:nvGrpSpPr>
          <p:grpSpPr>
            <a:xfrm>
              <a:off x="-3633349" y="0"/>
              <a:ext cx="3507558" cy="7251700"/>
              <a:chOff x="838199" y="1150069"/>
              <a:chExt cx="3507558" cy="7251700"/>
            </a:xfrm>
          </p:grpSpPr>
          <p:sp>
            <p:nvSpPr>
              <p:cNvPr id="43" name="Rectangle 42">
                <a:extLst>
                  <a:ext uri="{FF2B5EF4-FFF2-40B4-BE49-F238E27FC236}">
                    <a16:creationId xmlns:a16="http://schemas.microsoft.com/office/drawing/2014/main" id="{8D0626ED-DB30-42D9-A227-05F8DA1C7E64}"/>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4" name="TextBox 43">
                <a:extLst>
                  <a:ext uri="{FF2B5EF4-FFF2-40B4-BE49-F238E27FC236}">
                    <a16:creationId xmlns:a16="http://schemas.microsoft.com/office/drawing/2014/main" id="{A2774716-667B-45F4-A695-972943CC01A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5" name="Rectangle 44">
                <a:extLst>
                  <a:ext uri="{FF2B5EF4-FFF2-40B4-BE49-F238E27FC236}">
                    <a16:creationId xmlns:a16="http://schemas.microsoft.com/office/drawing/2014/main" id="{9CB30831-C408-4A5E-BB02-A2FEABC4BCC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6" name="TextBox 45">
                <a:extLst>
                  <a:ext uri="{FF2B5EF4-FFF2-40B4-BE49-F238E27FC236}">
                    <a16:creationId xmlns:a16="http://schemas.microsoft.com/office/drawing/2014/main" id="{3C76B8F4-C23A-4DCE-9178-32C9D123B78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7" name="TextBox 46">
                <a:extLst>
                  <a:ext uri="{FF2B5EF4-FFF2-40B4-BE49-F238E27FC236}">
                    <a16:creationId xmlns:a16="http://schemas.microsoft.com/office/drawing/2014/main" id="{CB55DEEB-2EEB-4D31-A6A0-319D9945A97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8" name="TextBox 47">
                <a:extLst>
                  <a:ext uri="{FF2B5EF4-FFF2-40B4-BE49-F238E27FC236}">
                    <a16:creationId xmlns:a16="http://schemas.microsoft.com/office/drawing/2014/main" id="{6EA87955-F952-4B38-B120-C804116CBA3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49" name="TextBox 48">
                <a:extLst>
                  <a:ext uri="{FF2B5EF4-FFF2-40B4-BE49-F238E27FC236}">
                    <a16:creationId xmlns:a16="http://schemas.microsoft.com/office/drawing/2014/main" id="{D2571E2A-4165-4B7E-9208-BA0E435AA007}"/>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1419527B-9167-4738-B9D2-632D5E8D24CE}"/>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627227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v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4031E8-93FD-47C7-A7F4-2D32AE56A3AF}"/>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A9822522-D29D-49CD-A082-5C688BD8E2D9}"/>
              </a:ext>
            </a:extLst>
          </p:cNvPr>
          <p:cNvSpPr/>
          <p:nvPr userDrawn="1"/>
        </p:nvSpPr>
        <p:spPr>
          <a:xfrm>
            <a:off x="0" y="2460442"/>
            <a:ext cx="12192000" cy="3254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39320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41550" y="3031740"/>
            <a:ext cx="722934" cy="722934"/>
          </a:xfrm>
          <a:prstGeom prst="rect">
            <a:avLst/>
          </a:prstGeom>
        </p:spPr>
        <p:txBody>
          <a:bodyPr lIns="72000" rIns="72000" anchor="ctr"/>
          <a:lstStyle>
            <a:lvl1pPr algn="ctr">
              <a:defRPr sz="1400"/>
            </a:lvl1pPr>
          </a:lstStyle>
          <a:p>
            <a:r>
              <a:rPr lang="en-GB"/>
              <a:t>Insert icon</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70205" y="3031740"/>
            <a:ext cx="722934" cy="722934"/>
          </a:xfrm>
          <a:prstGeom prst="rect">
            <a:avLst/>
          </a:prstGeom>
        </p:spPr>
        <p:txBody>
          <a:bodyPr lIns="72000" rIns="72000" anchor="ctr"/>
          <a:lstStyle>
            <a:lvl1pPr algn="ctr">
              <a:defRPr sz="1400"/>
            </a:lvl1pPr>
          </a:lstStyle>
          <a:p>
            <a:r>
              <a:rPr lang="en-GB"/>
              <a:t>Insert icon</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98860" y="3031740"/>
            <a:ext cx="722934" cy="722934"/>
          </a:xfrm>
          <a:prstGeom prst="rect">
            <a:avLst/>
          </a:prstGeom>
        </p:spPr>
        <p:txBody>
          <a:bodyPr lIns="72000" rIns="72000" anchor="ctr"/>
          <a:lstStyle>
            <a:lvl1pPr algn="ctr">
              <a:defRPr sz="1400"/>
            </a:lvl1pPr>
          </a:lstStyle>
          <a:p>
            <a:r>
              <a:rPr lang="en-GB"/>
              <a:t>Insert icon</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27516" y="3031740"/>
            <a:ext cx="722934" cy="722934"/>
          </a:xfrm>
          <a:prstGeom prst="rect">
            <a:avLst/>
          </a:prstGeom>
        </p:spPr>
        <p:txBody>
          <a:bodyPr lIns="72000" rIns="72000" anchor="ctr"/>
          <a:lstStyle>
            <a:lvl1pPr algn="ctr">
              <a:defRPr sz="1400"/>
            </a:lvl1pPr>
          </a:lstStyle>
          <a:p>
            <a:r>
              <a:rPr lang="en-GB"/>
              <a:t>Insert icon</a:t>
            </a:r>
          </a:p>
        </p:txBody>
      </p:sp>
      <p:sp>
        <p:nvSpPr>
          <p:cNvPr id="43" name="Text Placeholder 42">
            <a:extLst>
              <a:ext uri="{FF2B5EF4-FFF2-40B4-BE49-F238E27FC236}">
                <a16:creationId xmlns:a16="http://schemas.microsoft.com/office/drawing/2014/main" id="{B0DB0EA5-543E-490F-AC9E-F7E5E025B182}"/>
              </a:ext>
            </a:extLst>
          </p:cNvPr>
          <p:cNvSpPr>
            <a:spLocks noGrp="1"/>
          </p:cNvSpPr>
          <p:nvPr>
            <p:ph type="body" sz="quarter" idx="66" hasCustomPrompt="1"/>
          </p:nvPr>
        </p:nvSpPr>
        <p:spPr>
          <a:xfrm>
            <a:off x="2118036" y="1927225"/>
            <a:ext cx="969962" cy="412750"/>
          </a:xfrm>
        </p:spPr>
        <p:txBody>
          <a:bodyPr/>
          <a:lstStyle>
            <a:lvl1pPr algn="ctr">
              <a:defRPr>
                <a:solidFill>
                  <a:schemeClr val="accent4"/>
                </a:solidFill>
              </a:defRPr>
            </a:lvl1pPr>
          </a:lstStyle>
          <a:p>
            <a:pPr lvl="0"/>
            <a:r>
              <a:rPr lang="en-US"/>
              <a:t>XXXX</a:t>
            </a:r>
            <a:endParaRPr lang="en-GB"/>
          </a:p>
        </p:txBody>
      </p:sp>
      <p:sp>
        <p:nvSpPr>
          <p:cNvPr id="44" name="Text Placeholder 42">
            <a:extLst>
              <a:ext uri="{FF2B5EF4-FFF2-40B4-BE49-F238E27FC236}">
                <a16:creationId xmlns:a16="http://schemas.microsoft.com/office/drawing/2014/main" id="{A9D66E33-8DDB-4BD9-9987-E4BB95B7BB0D}"/>
              </a:ext>
            </a:extLst>
          </p:cNvPr>
          <p:cNvSpPr>
            <a:spLocks noGrp="1"/>
          </p:cNvSpPr>
          <p:nvPr>
            <p:ph type="body" sz="quarter" idx="67" hasCustomPrompt="1"/>
          </p:nvPr>
        </p:nvSpPr>
        <p:spPr>
          <a:xfrm>
            <a:off x="4446691" y="1927225"/>
            <a:ext cx="969962" cy="412750"/>
          </a:xfrm>
        </p:spPr>
        <p:txBody>
          <a:bodyPr/>
          <a:lstStyle>
            <a:lvl1pPr algn="ctr">
              <a:defRPr>
                <a:solidFill>
                  <a:schemeClr val="accent4"/>
                </a:solidFill>
              </a:defRPr>
            </a:lvl1pPr>
          </a:lstStyle>
          <a:p>
            <a:pPr lvl="0"/>
            <a:r>
              <a:rPr lang="en-US"/>
              <a:t>XXXX</a:t>
            </a:r>
            <a:endParaRPr lang="en-GB"/>
          </a:p>
        </p:txBody>
      </p:sp>
      <p:sp>
        <p:nvSpPr>
          <p:cNvPr id="45" name="Text Placeholder 42">
            <a:extLst>
              <a:ext uri="{FF2B5EF4-FFF2-40B4-BE49-F238E27FC236}">
                <a16:creationId xmlns:a16="http://schemas.microsoft.com/office/drawing/2014/main" id="{EB2ACB06-5012-4980-B2F9-C35A63C2D519}"/>
              </a:ext>
            </a:extLst>
          </p:cNvPr>
          <p:cNvSpPr>
            <a:spLocks noGrp="1"/>
          </p:cNvSpPr>
          <p:nvPr>
            <p:ph type="body" sz="quarter" idx="68" hasCustomPrompt="1"/>
          </p:nvPr>
        </p:nvSpPr>
        <p:spPr>
          <a:xfrm>
            <a:off x="6775345" y="1927225"/>
            <a:ext cx="969962" cy="412750"/>
          </a:xfrm>
        </p:spPr>
        <p:txBody>
          <a:bodyPr/>
          <a:lstStyle>
            <a:lvl1pPr algn="ctr">
              <a:defRPr>
                <a:solidFill>
                  <a:schemeClr val="accent4"/>
                </a:solidFill>
              </a:defRPr>
            </a:lvl1pPr>
          </a:lstStyle>
          <a:p>
            <a:pPr lvl="0"/>
            <a:r>
              <a:rPr lang="en-US"/>
              <a:t>XXXX</a:t>
            </a:r>
            <a:endParaRPr lang="en-GB"/>
          </a:p>
        </p:txBody>
      </p:sp>
      <p:sp>
        <p:nvSpPr>
          <p:cNvPr id="46" name="Text Placeholder 42">
            <a:extLst>
              <a:ext uri="{FF2B5EF4-FFF2-40B4-BE49-F238E27FC236}">
                <a16:creationId xmlns:a16="http://schemas.microsoft.com/office/drawing/2014/main" id="{F32D65FC-F793-4343-9F42-D52BED8D8636}"/>
              </a:ext>
            </a:extLst>
          </p:cNvPr>
          <p:cNvSpPr>
            <a:spLocks noGrp="1"/>
          </p:cNvSpPr>
          <p:nvPr>
            <p:ph type="body" sz="quarter" idx="69" hasCustomPrompt="1"/>
          </p:nvPr>
        </p:nvSpPr>
        <p:spPr>
          <a:xfrm>
            <a:off x="9104002" y="1927225"/>
            <a:ext cx="969962" cy="412750"/>
          </a:xfrm>
        </p:spPr>
        <p:txBody>
          <a:bodyPr/>
          <a:lstStyle>
            <a:lvl1pPr algn="ctr">
              <a:defRPr>
                <a:solidFill>
                  <a:schemeClr val="accent4"/>
                </a:solidFill>
              </a:defRPr>
            </a:lvl1pPr>
          </a:lstStyle>
          <a:p>
            <a:pPr lvl="0"/>
            <a:r>
              <a:rPr lang="en-US"/>
              <a:t>XXXX</a:t>
            </a:r>
            <a:endParaRPr lang="en-GB"/>
          </a:p>
        </p:txBody>
      </p:sp>
      <p:grpSp>
        <p:nvGrpSpPr>
          <p:cNvPr id="47" name="Group 46">
            <a:extLst>
              <a:ext uri="{FF2B5EF4-FFF2-40B4-BE49-F238E27FC236}">
                <a16:creationId xmlns:a16="http://schemas.microsoft.com/office/drawing/2014/main" id="{834654CF-6155-4714-BFD1-2ECBA736E822}"/>
              </a:ext>
            </a:extLst>
          </p:cNvPr>
          <p:cNvGrpSpPr/>
          <p:nvPr userDrawn="1"/>
        </p:nvGrpSpPr>
        <p:grpSpPr>
          <a:xfrm>
            <a:off x="9654244" y="-514382"/>
            <a:ext cx="3336583" cy="2714068"/>
            <a:chOff x="10055225" y="-469915"/>
            <a:chExt cx="3058273" cy="2487683"/>
          </a:xfrm>
          <a:noFill/>
        </p:grpSpPr>
        <p:sp>
          <p:nvSpPr>
            <p:cNvPr id="48" name="Hexagon 47">
              <a:extLst>
                <a:ext uri="{FF2B5EF4-FFF2-40B4-BE49-F238E27FC236}">
                  <a16:creationId xmlns:a16="http://schemas.microsoft.com/office/drawing/2014/main" id="{EF634457-3353-4678-A46C-AAE4442EC05D}"/>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D7071B15-B7F1-44FE-B41A-EA6AE9D534F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E79A2514-DE6C-4693-BA05-6E440CE057AA}"/>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51" name="Group 50">
            <a:extLst>
              <a:ext uri="{FF2B5EF4-FFF2-40B4-BE49-F238E27FC236}">
                <a16:creationId xmlns:a16="http://schemas.microsoft.com/office/drawing/2014/main" id="{54D6E8E0-3B63-4549-9FF7-3E17CA6D59A6}"/>
              </a:ext>
            </a:extLst>
          </p:cNvPr>
          <p:cNvGrpSpPr/>
          <p:nvPr userDrawn="1"/>
        </p:nvGrpSpPr>
        <p:grpSpPr>
          <a:xfrm>
            <a:off x="-3633349" y="0"/>
            <a:ext cx="3507558" cy="7251700"/>
            <a:chOff x="-3633349" y="0"/>
            <a:chExt cx="3507558" cy="7251700"/>
          </a:xfrm>
        </p:grpSpPr>
        <p:grpSp>
          <p:nvGrpSpPr>
            <p:cNvPr id="52" name="Group 51">
              <a:extLst>
                <a:ext uri="{FF2B5EF4-FFF2-40B4-BE49-F238E27FC236}">
                  <a16:creationId xmlns:a16="http://schemas.microsoft.com/office/drawing/2014/main" id="{15619E5F-2BC4-4A1C-95E6-8BF758F8C4F0}"/>
                </a:ext>
              </a:extLst>
            </p:cNvPr>
            <p:cNvGrpSpPr/>
            <p:nvPr userDrawn="1"/>
          </p:nvGrpSpPr>
          <p:grpSpPr>
            <a:xfrm>
              <a:off x="-3633349" y="0"/>
              <a:ext cx="3507558" cy="7251700"/>
              <a:chOff x="838199" y="1150069"/>
              <a:chExt cx="3507558" cy="7251700"/>
            </a:xfrm>
          </p:grpSpPr>
          <p:sp>
            <p:nvSpPr>
              <p:cNvPr id="54" name="Rectangle 53">
                <a:extLst>
                  <a:ext uri="{FF2B5EF4-FFF2-40B4-BE49-F238E27FC236}">
                    <a16:creationId xmlns:a16="http://schemas.microsoft.com/office/drawing/2014/main" id="{27D30597-2452-49E4-A3C8-915618C2F55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5" name="TextBox 54">
                <a:extLst>
                  <a:ext uri="{FF2B5EF4-FFF2-40B4-BE49-F238E27FC236}">
                    <a16:creationId xmlns:a16="http://schemas.microsoft.com/office/drawing/2014/main" id="{952BEEC7-48E2-4CB4-A4CB-1961A23F8942}"/>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6" name="Rectangle 55">
                <a:extLst>
                  <a:ext uri="{FF2B5EF4-FFF2-40B4-BE49-F238E27FC236}">
                    <a16:creationId xmlns:a16="http://schemas.microsoft.com/office/drawing/2014/main" id="{1D385AC3-25B3-45C6-902B-0F903DDA3B2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7" name="TextBox 56">
                <a:extLst>
                  <a:ext uri="{FF2B5EF4-FFF2-40B4-BE49-F238E27FC236}">
                    <a16:creationId xmlns:a16="http://schemas.microsoft.com/office/drawing/2014/main" id="{AFB87984-7B17-4038-8EB5-21243058543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8" name="TextBox 57">
                <a:extLst>
                  <a:ext uri="{FF2B5EF4-FFF2-40B4-BE49-F238E27FC236}">
                    <a16:creationId xmlns:a16="http://schemas.microsoft.com/office/drawing/2014/main" id="{8B33FEAF-6A2D-4683-A76B-3315C52D7D4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9" name="TextBox 58">
                <a:extLst>
                  <a:ext uri="{FF2B5EF4-FFF2-40B4-BE49-F238E27FC236}">
                    <a16:creationId xmlns:a16="http://schemas.microsoft.com/office/drawing/2014/main" id="{EA341AC9-2D02-40DA-8853-2DCC1550CC8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0" name="TextBox 59">
                <a:extLst>
                  <a:ext uri="{FF2B5EF4-FFF2-40B4-BE49-F238E27FC236}">
                    <a16:creationId xmlns:a16="http://schemas.microsoft.com/office/drawing/2014/main" id="{777F1701-82DC-42B0-852A-4CA97A48FA1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3" name="Picture 52">
              <a:extLst>
                <a:ext uri="{FF2B5EF4-FFF2-40B4-BE49-F238E27FC236}">
                  <a16:creationId xmlns:a16="http://schemas.microsoft.com/office/drawing/2014/main" id="{72B0018B-887E-42F4-A73C-DEAAAB9F1FE9}"/>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31167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GB"/>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GB"/>
              <a:t> </a:t>
            </a:r>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a:extLs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4197937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D849BC-5644-4CC4-9A4D-A79536D4F022}"/>
              </a:ext>
            </a:extLst>
          </p:cNvPr>
          <p:cNvSpPr>
            <a:spLocks noGrp="1"/>
          </p:cNvSpPr>
          <p:nvPr>
            <p:ph type="body" sz="quarter" idx="18" hasCustomPrompt="1"/>
          </p:nvPr>
        </p:nvSpPr>
        <p:spPr>
          <a:xfrm>
            <a:off x="5397943" y="-825612"/>
            <a:ext cx="353476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5">
              <a:extLs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GB"/>
              <a:t> </a:t>
            </a:r>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GB"/>
              <a:t>Enter name and position here</a:t>
            </a:r>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590522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grpSp>
        <p:nvGrpSpPr>
          <p:cNvPr id="34" name="Group 33">
            <a:extLst>
              <a:ext uri="{FF2B5EF4-FFF2-40B4-BE49-F238E27FC236}">
                <a16:creationId xmlns:a16="http://schemas.microsoft.com/office/drawing/2014/main" id="{8EF45C9E-78DA-4019-B5FA-FE922C27C8BC}"/>
              </a:ext>
            </a:extLst>
          </p:cNvPr>
          <p:cNvGrpSpPr/>
          <p:nvPr userDrawn="1"/>
        </p:nvGrpSpPr>
        <p:grpSpPr>
          <a:xfrm>
            <a:off x="-3633350" y="0"/>
            <a:ext cx="3507559" cy="3136705"/>
            <a:chOff x="397357" y="1593847"/>
            <a:chExt cx="3507559" cy="3136705"/>
          </a:xfrm>
        </p:grpSpPr>
        <p:sp>
          <p:nvSpPr>
            <p:cNvPr id="36" name="Rectangle 35">
              <a:extLst>
                <a:ext uri="{FF2B5EF4-FFF2-40B4-BE49-F238E27FC236}">
                  <a16:creationId xmlns:a16="http://schemas.microsoft.com/office/drawing/2014/main" id="{2028C8C3-D04B-457D-B040-B5B204543031}"/>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40" name="TextBox 39">
              <a:extLst>
                <a:ext uri="{FF2B5EF4-FFF2-40B4-BE49-F238E27FC236}">
                  <a16:creationId xmlns:a16="http://schemas.microsoft.com/office/drawing/2014/main" id="{67E78C36-342E-46E7-9301-D62E321AE9C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41" name="TextBox 40">
              <a:extLst>
                <a:ext uri="{FF2B5EF4-FFF2-40B4-BE49-F238E27FC236}">
                  <a16:creationId xmlns:a16="http://schemas.microsoft.com/office/drawing/2014/main" id="{AA594E42-25BB-41AA-B589-F3B51F04975C}"/>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42" name="TextBox 41">
              <a:extLst>
                <a:ext uri="{FF2B5EF4-FFF2-40B4-BE49-F238E27FC236}">
                  <a16:creationId xmlns:a16="http://schemas.microsoft.com/office/drawing/2014/main" id="{95E1E97B-F3F8-43EB-B83E-9DB4918D0620}"/>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43" name="TextBox 42">
              <a:extLst>
                <a:ext uri="{FF2B5EF4-FFF2-40B4-BE49-F238E27FC236}">
                  <a16:creationId xmlns:a16="http://schemas.microsoft.com/office/drawing/2014/main" id="{78463636-520E-4961-9F02-ED5EC98C9B46}"/>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44" name="TextBox 43">
              <a:extLst>
                <a:ext uri="{FF2B5EF4-FFF2-40B4-BE49-F238E27FC236}">
                  <a16:creationId xmlns:a16="http://schemas.microsoft.com/office/drawing/2014/main" id="{DCA69552-B26A-420A-956F-E41FDE57092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45" name="Rectangle 44">
              <a:extLst>
                <a:ext uri="{FF2B5EF4-FFF2-40B4-BE49-F238E27FC236}">
                  <a16:creationId xmlns:a16="http://schemas.microsoft.com/office/drawing/2014/main" id="{BF1EC196-C0FD-4C1A-B17E-99DA0788BE70}"/>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1071256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 name="Table Placeholder 4">
            <a:extLst>
              <a:ext uri="{FF2B5EF4-FFF2-40B4-BE49-F238E27FC236}">
                <a16:creationId xmlns:a16="http://schemas.microsoft.com/office/drawing/2014/main" id="{24C846CB-AF87-4214-9647-546EEADD39DB}"/>
              </a:ext>
            </a:extLst>
          </p:cNvPr>
          <p:cNvSpPr>
            <a:spLocks noGrp="1"/>
          </p:cNvSpPr>
          <p:nvPr>
            <p:ph type="tbl" sz="quarter" idx="15" hasCustomPrompt="1"/>
          </p:nvPr>
        </p:nvSpPr>
        <p:spPr>
          <a:xfrm>
            <a:off x="1130300" y="2405743"/>
            <a:ext cx="9931400" cy="3923364"/>
          </a:xfrm>
        </p:spPr>
        <p:txBody>
          <a:bodyPr anchor="ctr"/>
          <a:lstStyle>
            <a:lvl1pPr algn="ctr">
              <a:defRPr/>
            </a:lvl1pPr>
          </a:lstStyle>
          <a:p>
            <a:r>
              <a:rPr lang="en-GB"/>
              <a:t>Click icon to insert table</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spTree>
    <p:custDataLst>
      <p:tags r:id="rId1"/>
    </p:custDataLst>
    <p:extLst>
      <p:ext uri="{BB962C8B-B14F-4D97-AF65-F5344CB8AC3E}">
        <p14:creationId xmlns:p14="http://schemas.microsoft.com/office/powerpoint/2010/main" val="420110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GB"/>
              <a:t>Enter title here</a:t>
            </a:r>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GB"/>
              <a:t>XX</a:t>
            </a:r>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a:extLs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 name="TextBox 2">
            <a:extLst>
              <a:ext uri="{FF2B5EF4-FFF2-40B4-BE49-F238E27FC236}">
                <a16:creationId xmlns:a16="http://schemas.microsoft.com/office/drawing/2014/main" id="{80524527-C648-D04A-8B74-38945045548E}"/>
              </a:ext>
            </a:extLst>
          </p:cNvPr>
          <p:cNvSpPr txBox="1"/>
          <p:nvPr userDrawn="1"/>
        </p:nvSpPr>
        <p:spPr>
          <a:xfrm>
            <a:off x="8451273" y="3214255"/>
            <a:ext cx="0" cy="0"/>
          </a:xfrm>
          <a:prstGeom prst="rect">
            <a:avLst/>
          </a:prstGeom>
          <a:noFill/>
        </p:spPr>
        <p:txBody>
          <a:bodyPr wrap="none" rtlCol="0">
            <a:noAutofit/>
          </a:bodyPr>
          <a:lstStyle/>
          <a:p>
            <a:pPr algn="l">
              <a:lnSpc>
                <a:spcPct val="100000"/>
              </a:lnSpc>
              <a:spcAft>
                <a:spcPts val="0"/>
              </a:spcAft>
            </a:pPr>
            <a:endParaRPr lang="en-US" sz="1400"/>
          </a:p>
        </p:txBody>
      </p:sp>
    </p:spTree>
    <p:custDataLst>
      <p:tags r:id="rId1"/>
    </p:custDataLst>
    <p:extLst>
      <p:ext uri="{BB962C8B-B14F-4D97-AF65-F5344CB8AC3E}">
        <p14:creationId xmlns:p14="http://schemas.microsoft.com/office/powerpoint/2010/main" val="273578353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0283693B-57CA-4762-B5B5-B7F620747931}"/>
              </a:ext>
            </a:extLst>
          </p:cNvPr>
          <p:cNvGrpSpPr/>
          <p:nvPr userDrawn="1"/>
        </p:nvGrpSpPr>
        <p:grpSpPr>
          <a:xfrm>
            <a:off x="-3633350" y="0"/>
            <a:ext cx="3507559" cy="3136705"/>
            <a:chOff x="397357" y="1593847"/>
            <a:chExt cx="3507559" cy="3136705"/>
          </a:xfrm>
        </p:grpSpPr>
        <p:sp>
          <p:nvSpPr>
            <p:cNvPr id="26" name="Rectangle 25">
              <a:extLst>
                <a:ext uri="{FF2B5EF4-FFF2-40B4-BE49-F238E27FC236}">
                  <a16:creationId xmlns:a16="http://schemas.microsoft.com/office/drawing/2014/main" id="{72096AE6-BB27-4899-8B6B-FE44ADEEF72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27" name="TextBox 26">
              <a:extLst>
                <a:ext uri="{FF2B5EF4-FFF2-40B4-BE49-F238E27FC236}">
                  <a16:creationId xmlns:a16="http://schemas.microsoft.com/office/drawing/2014/main" id="{8DDEF901-46A9-46A2-8665-6413628F31E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45B20B08-ECF5-454A-AE9E-CB955F0F54F3}"/>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FC754094-ECF1-42E2-AEF1-6B618E005ED9}"/>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292314EA-4D0C-4BA6-B9B0-0F0E22925455}"/>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D6709982-9A32-4AB5-A8D9-AF1DE95C36B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48D2947A-3574-4C9E-A6E3-C6665417EB76}"/>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1138698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Pull 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5212081" y="0"/>
            <a:ext cx="697992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Rectangle 43">
            <a:extLst>
              <a:ext uri="{FF2B5EF4-FFF2-40B4-BE49-F238E27FC236}">
                <a16:creationId xmlns:a16="http://schemas.microsoft.com/office/drawing/2014/main" id="{C8FB4145-6F39-40B0-9881-D7E56FF0B36B}"/>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849630" y="1606550"/>
            <a:ext cx="4090670" cy="4114800"/>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3136705"/>
            <a:chOff x="397357" y="1593847"/>
            <a:chExt cx="3507559" cy="3136705"/>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
        <p:nvSpPr>
          <p:cNvPr id="25" name="Hexagon 24">
            <a:extLst>
              <a:ext uri="{FF2B5EF4-FFF2-40B4-BE49-F238E27FC236}">
                <a16:creationId xmlns:a16="http://schemas.microsoft.com/office/drawing/2014/main" id="{FD98AC64-9A65-484F-BB2B-2746C88EAA89}"/>
              </a:ext>
            </a:extLst>
          </p:cNvPr>
          <p:cNvSpPr/>
          <p:nvPr userDrawn="1"/>
        </p:nvSpPr>
        <p:spPr>
          <a:xfrm>
            <a:off x="6102350" y="1636253"/>
            <a:ext cx="1397000" cy="1204310"/>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Picture Placeholder 8">
            <a:extLst>
              <a:ext uri="{FF2B5EF4-FFF2-40B4-BE49-F238E27FC236}">
                <a16:creationId xmlns:a16="http://schemas.microsoft.com/office/drawing/2014/main" id="{C3465D7F-69BA-44B9-9864-CF7B7B28F6B1}"/>
              </a:ext>
            </a:extLst>
          </p:cNvPr>
          <p:cNvSpPr>
            <a:spLocks noGrp="1"/>
          </p:cNvSpPr>
          <p:nvPr>
            <p:ph type="pic" sz="quarter" idx="21" hasCustomPrompt="1"/>
          </p:nvPr>
        </p:nvSpPr>
        <p:spPr>
          <a:xfrm>
            <a:off x="6481270" y="1918828"/>
            <a:ext cx="639160" cy="639160"/>
          </a:xfrm>
          <a:prstGeom prst="rect">
            <a:avLst/>
          </a:prstGeom>
        </p:spPr>
        <p:txBody>
          <a:bodyPr lIns="72000" rIns="72000" anchor="ctr"/>
          <a:lstStyle>
            <a:lvl1pPr algn="ctr">
              <a:defRPr sz="1400"/>
            </a:lvl1pPr>
          </a:lstStyle>
          <a:p>
            <a:r>
              <a:rPr lang="en-GB"/>
              <a:t>Insert icon</a:t>
            </a:r>
          </a:p>
        </p:txBody>
      </p:sp>
      <p:sp>
        <p:nvSpPr>
          <p:cNvPr id="10" name="Text Placeholder 9">
            <a:extLst>
              <a:ext uri="{FF2B5EF4-FFF2-40B4-BE49-F238E27FC236}">
                <a16:creationId xmlns:a16="http://schemas.microsoft.com/office/drawing/2014/main" id="{D1CF0EAE-9790-4926-8653-E5145BAA4B9F}"/>
              </a:ext>
            </a:extLst>
          </p:cNvPr>
          <p:cNvSpPr>
            <a:spLocks noGrp="1"/>
          </p:cNvSpPr>
          <p:nvPr>
            <p:ph type="body" sz="quarter" idx="22" hasCustomPrompt="1"/>
          </p:nvPr>
        </p:nvSpPr>
        <p:spPr>
          <a:xfrm>
            <a:off x="6508750" y="1493923"/>
            <a:ext cx="584200" cy="282575"/>
          </a:xfrm>
          <a:solidFill>
            <a:schemeClr val="accent1"/>
          </a:solidFill>
        </p:spPr>
        <p:txBody>
          <a:bodyPr anchor="ctr"/>
          <a:lstStyle>
            <a:lvl1pPr algn="ctr">
              <a:defRPr sz="1200">
                <a:solidFill>
                  <a:schemeClr val="bg1"/>
                </a:solidFill>
              </a:defRPr>
            </a:lvl1pPr>
          </a:lstStyle>
          <a:p>
            <a:pPr lvl="0"/>
            <a:r>
              <a:rPr lang="en-US"/>
              <a:t>XXXX</a:t>
            </a:r>
            <a:endParaRPr lang="en-GB"/>
          </a:p>
        </p:txBody>
      </p:sp>
      <p:sp>
        <p:nvSpPr>
          <p:cNvPr id="27" name="Text Placeholder 14">
            <a:extLst>
              <a:ext uri="{FF2B5EF4-FFF2-40B4-BE49-F238E27FC236}">
                <a16:creationId xmlns:a16="http://schemas.microsoft.com/office/drawing/2014/main" id="{4E6C000B-370C-4C4A-86B0-4C1676293022}"/>
              </a:ext>
            </a:extLst>
          </p:cNvPr>
          <p:cNvSpPr>
            <a:spLocks noGrp="1"/>
          </p:cNvSpPr>
          <p:nvPr>
            <p:ph type="body" sz="quarter" idx="15" hasCustomPrompt="1"/>
          </p:nvPr>
        </p:nvSpPr>
        <p:spPr>
          <a:xfrm>
            <a:off x="7771131" y="1719830"/>
            <a:ext cx="3683018" cy="418147"/>
          </a:xfrm>
        </p:spPr>
        <p:txBody>
          <a:bodyPr anchor="ctr"/>
          <a:lstStyle>
            <a:lvl1pPr>
              <a:defRPr sz="1600" b="1">
                <a:solidFill>
                  <a:schemeClr val="accent1"/>
                </a:solidFill>
              </a:defRPr>
            </a:lvl1pPr>
          </a:lstStyle>
          <a:p>
            <a:pPr lvl="0"/>
            <a:r>
              <a:rPr lang="en-GB"/>
              <a:t>Enter heading here</a:t>
            </a:r>
          </a:p>
        </p:txBody>
      </p:sp>
      <p:sp>
        <p:nvSpPr>
          <p:cNvPr id="28" name="Text Placeholder 17">
            <a:extLst>
              <a:ext uri="{FF2B5EF4-FFF2-40B4-BE49-F238E27FC236}">
                <a16:creationId xmlns:a16="http://schemas.microsoft.com/office/drawing/2014/main" id="{5BA52CA9-0243-4243-8A3D-535401460A76}"/>
              </a:ext>
            </a:extLst>
          </p:cNvPr>
          <p:cNvSpPr>
            <a:spLocks noGrp="1"/>
          </p:cNvSpPr>
          <p:nvPr>
            <p:ph type="body" sz="quarter" idx="16" hasCustomPrompt="1"/>
          </p:nvPr>
        </p:nvSpPr>
        <p:spPr>
          <a:xfrm>
            <a:off x="7771130" y="2137977"/>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29" name="Hexagon 28">
            <a:extLst>
              <a:ext uri="{FF2B5EF4-FFF2-40B4-BE49-F238E27FC236}">
                <a16:creationId xmlns:a16="http://schemas.microsoft.com/office/drawing/2014/main" id="{294F5CB9-FCD2-4B59-89FB-6A35F2BC3883}"/>
              </a:ext>
            </a:extLst>
          </p:cNvPr>
          <p:cNvSpPr/>
          <p:nvPr userDrawn="1"/>
        </p:nvSpPr>
        <p:spPr>
          <a:xfrm>
            <a:off x="6094730" y="3136705"/>
            <a:ext cx="1397000" cy="1204310"/>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Picture Placeholder 8">
            <a:extLst>
              <a:ext uri="{FF2B5EF4-FFF2-40B4-BE49-F238E27FC236}">
                <a16:creationId xmlns:a16="http://schemas.microsoft.com/office/drawing/2014/main" id="{6BD28092-4BB5-43D3-A094-D500F82D4D0E}"/>
              </a:ext>
            </a:extLst>
          </p:cNvPr>
          <p:cNvSpPr>
            <a:spLocks noGrp="1"/>
          </p:cNvSpPr>
          <p:nvPr>
            <p:ph type="pic" sz="quarter" idx="23" hasCustomPrompt="1"/>
          </p:nvPr>
        </p:nvSpPr>
        <p:spPr>
          <a:xfrm>
            <a:off x="6473650" y="3419280"/>
            <a:ext cx="639160" cy="639160"/>
          </a:xfrm>
          <a:prstGeom prst="rect">
            <a:avLst/>
          </a:prstGeom>
        </p:spPr>
        <p:txBody>
          <a:bodyPr lIns="72000" rIns="72000" anchor="ctr"/>
          <a:lstStyle>
            <a:lvl1pPr algn="ctr">
              <a:defRPr sz="1400"/>
            </a:lvl1pPr>
          </a:lstStyle>
          <a:p>
            <a:r>
              <a:rPr lang="en-GB"/>
              <a:t>Insert icon</a:t>
            </a:r>
          </a:p>
        </p:txBody>
      </p:sp>
      <p:sp>
        <p:nvSpPr>
          <p:cNvPr id="31" name="Text Placeholder 9">
            <a:extLst>
              <a:ext uri="{FF2B5EF4-FFF2-40B4-BE49-F238E27FC236}">
                <a16:creationId xmlns:a16="http://schemas.microsoft.com/office/drawing/2014/main" id="{1856DF10-64A6-4E4A-B612-699ABDB0DD58}"/>
              </a:ext>
            </a:extLst>
          </p:cNvPr>
          <p:cNvSpPr>
            <a:spLocks noGrp="1"/>
          </p:cNvSpPr>
          <p:nvPr>
            <p:ph type="body" sz="quarter" idx="24" hasCustomPrompt="1"/>
          </p:nvPr>
        </p:nvSpPr>
        <p:spPr>
          <a:xfrm>
            <a:off x="6501130" y="2994375"/>
            <a:ext cx="584200" cy="282575"/>
          </a:xfrm>
          <a:solidFill>
            <a:schemeClr val="accent2"/>
          </a:solidFill>
        </p:spPr>
        <p:txBody>
          <a:bodyPr anchor="ctr"/>
          <a:lstStyle>
            <a:lvl1pPr algn="ctr">
              <a:defRPr sz="1200">
                <a:solidFill>
                  <a:schemeClr val="bg1"/>
                </a:solidFill>
              </a:defRPr>
            </a:lvl1pPr>
          </a:lstStyle>
          <a:p>
            <a:pPr lvl="0"/>
            <a:r>
              <a:rPr lang="en-US"/>
              <a:t>XXXX</a:t>
            </a:r>
            <a:endParaRPr lang="en-GB"/>
          </a:p>
        </p:txBody>
      </p:sp>
      <p:sp>
        <p:nvSpPr>
          <p:cNvPr id="32" name="Text Placeholder 14">
            <a:extLst>
              <a:ext uri="{FF2B5EF4-FFF2-40B4-BE49-F238E27FC236}">
                <a16:creationId xmlns:a16="http://schemas.microsoft.com/office/drawing/2014/main" id="{22B3ABA4-CC3B-48FF-BB98-1250E4D2F779}"/>
              </a:ext>
            </a:extLst>
          </p:cNvPr>
          <p:cNvSpPr>
            <a:spLocks noGrp="1"/>
          </p:cNvSpPr>
          <p:nvPr>
            <p:ph type="body" sz="quarter" idx="25" hasCustomPrompt="1"/>
          </p:nvPr>
        </p:nvSpPr>
        <p:spPr>
          <a:xfrm>
            <a:off x="7763511" y="3220282"/>
            <a:ext cx="3683018" cy="418147"/>
          </a:xfrm>
        </p:spPr>
        <p:txBody>
          <a:bodyPr anchor="ctr"/>
          <a:lstStyle>
            <a:lvl1pPr>
              <a:defRPr sz="16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DC5A0D67-6756-4571-8104-8918370A855E}"/>
              </a:ext>
            </a:extLst>
          </p:cNvPr>
          <p:cNvSpPr>
            <a:spLocks noGrp="1"/>
          </p:cNvSpPr>
          <p:nvPr>
            <p:ph type="body" sz="quarter" idx="26" hasCustomPrompt="1"/>
          </p:nvPr>
        </p:nvSpPr>
        <p:spPr>
          <a:xfrm>
            <a:off x="7763510" y="3638429"/>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6" name="Hexagon 35">
            <a:extLst>
              <a:ext uri="{FF2B5EF4-FFF2-40B4-BE49-F238E27FC236}">
                <a16:creationId xmlns:a16="http://schemas.microsoft.com/office/drawing/2014/main" id="{027B52DE-ADD7-4BB3-A873-04D53CCDB842}"/>
              </a:ext>
            </a:extLst>
          </p:cNvPr>
          <p:cNvSpPr/>
          <p:nvPr userDrawn="1"/>
        </p:nvSpPr>
        <p:spPr>
          <a:xfrm>
            <a:off x="6087110" y="4637157"/>
            <a:ext cx="1397000" cy="1204310"/>
          </a:xfrm>
          <a:prstGeom prst="hexag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Picture Placeholder 8">
            <a:extLst>
              <a:ext uri="{FF2B5EF4-FFF2-40B4-BE49-F238E27FC236}">
                <a16:creationId xmlns:a16="http://schemas.microsoft.com/office/drawing/2014/main" id="{865B005A-A7A2-46E3-B192-C68A7B672F62}"/>
              </a:ext>
            </a:extLst>
          </p:cNvPr>
          <p:cNvSpPr>
            <a:spLocks noGrp="1"/>
          </p:cNvSpPr>
          <p:nvPr>
            <p:ph type="pic" sz="quarter" idx="27" hasCustomPrompt="1"/>
          </p:nvPr>
        </p:nvSpPr>
        <p:spPr>
          <a:xfrm>
            <a:off x="6466030" y="4919732"/>
            <a:ext cx="639160" cy="639160"/>
          </a:xfrm>
          <a:prstGeom prst="rect">
            <a:avLst/>
          </a:prstGeom>
        </p:spPr>
        <p:txBody>
          <a:bodyPr lIns="72000" rIns="72000" anchor="ctr"/>
          <a:lstStyle>
            <a:lvl1pPr algn="ctr">
              <a:defRPr sz="1400"/>
            </a:lvl1pPr>
          </a:lstStyle>
          <a:p>
            <a:r>
              <a:rPr lang="en-GB"/>
              <a:t>Insert icon</a:t>
            </a:r>
          </a:p>
        </p:txBody>
      </p:sp>
      <p:sp>
        <p:nvSpPr>
          <p:cNvPr id="41" name="Text Placeholder 9">
            <a:extLst>
              <a:ext uri="{FF2B5EF4-FFF2-40B4-BE49-F238E27FC236}">
                <a16:creationId xmlns:a16="http://schemas.microsoft.com/office/drawing/2014/main" id="{E3BC07BA-C593-433A-A248-B70CD3C256D5}"/>
              </a:ext>
            </a:extLst>
          </p:cNvPr>
          <p:cNvSpPr>
            <a:spLocks noGrp="1"/>
          </p:cNvSpPr>
          <p:nvPr>
            <p:ph type="body" sz="quarter" idx="28" hasCustomPrompt="1"/>
          </p:nvPr>
        </p:nvSpPr>
        <p:spPr>
          <a:xfrm>
            <a:off x="6493510" y="4494827"/>
            <a:ext cx="584200" cy="282575"/>
          </a:xfrm>
          <a:solidFill>
            <a:schemeClr val="accent6"/>
          </a:solidFill>
        </p:spPr>
        <p:txBody>
          <a:bodyPr anchor="ctr"/>
          <a:lstStyle>
            <a:lvl1pPr algn="ctr">
              <a:defRPr sz="1200">
                <a:solidFill>
                  <a:schemeClr val="bg1"/>
                </a:solidFill>
              </a:defRPr>
            </a:lvl1pPr>
          </a:lstStyle>
          <a:p>
            <a:pPr lvl="0"/>
            <a:r>
              <a:rPr lang="en-US"/>
              <a:t>XXXX</a:t>
            </a:r>
            <a:endParaRPr lang="en-GB"/>
          </a:p>
        </p:txBody>
      </p:sp>
      <p:sp>
        <p:nvSpPr>
          <p:cNvPr id="42" name="Text Placeholder 14">
            <a:extLst>
              <a:ext uri="{FF2B5EF4-FFF2-40B4-BE49-F238E27FC236}">
                <a16:creationId xmlns:a16="http://schemas.microsoft.com/office/drawing/2014/main" id="{DE75AAB5-22E6-4D6A-A591-5F5DE4F46C0D}"/>
              </a:ext>
            </a:extLst>
          </p:cNvPr>
          <p:cNvSpPr>
            <a:spLocks noGrp="1"/>
          </p:cNvSpPr>
          <p:nvPr>
            <p:ph type="body" sz="quarter" idx="29" hasCustomPrompt="1"/>
          </p:nvPr>
        </p:nvSpPr>
        <p:spPr>
          <a:xfrm>
            <a:off x="7755891" y="4720734"/>
            <a:ext cx="3683018" cy="418147"/>
          </a:xfrm>
        </p:spPr>
        <p:txBody>
          <a:bodyPr anchor="ctr"/>
          <a:lstStyle>
            <a:lvl1pPr>
              <a:defRPr sz="1600" b="1">
                <a:solidFill>
                  <a:schemeClr val="accent6"/>
                </a:solidFill>
              </a:defRPr>
            </a:lvl1pPr>
          </a:lstStyle>
          <a:p>
            <a:pPr lvl="0"/>
            <a:r>
              <a:rPr lang="en-GB"/>
              <a:t>Enter heading here</a:t>
            </a:r>
          </a:p>
        </p:txBody>
      </p:sp>
      <p:sp>
        <p:nvSpPr>
          <p:cNvPr id="43" name="Text Placeholder 17">
            <a:extLst>
              <a:ext uri="{FF2B5EF4-FFF2-40B4-BE49-F238E27FC236}">
                <a16:creationId xmlns:a16="http://schemas.microsoft.com/office/drawing/2014/main" id="{9FBB443A-83EB-46B0-9861-F5A42B44B85B}"/>
              </a:ext>
            </a:extLst>
          </p:cNvPr>
          <p:cNvSpPr>
            <a:spLocks noGrp="1"/>
          </p:cNvSpPr>
          <p:nvPr>
            <p:ph type="body" sz="quarter" idx="30" hasCustomPrompt="1"/>
          </p:nvPr>
        </p:nvSpPr>
        <p:spPr>
          <a:xfrm>
            <a:off x="7755890" y="5138881"/>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grpSp>
        <p:nvGrpSpPr>
          <p:cNvPr id="45" name="Group 44">
            <a:extLst>
              <a:ext uri="{FF2B5EF4-FFF2-40B4-BE49-F238E27FC236}">
                <a16:creationId xmlns:a16="http://schemas.microsoft.com/office/drawing/2014/main" id="{0A36220C-0C6F-4336-B266-C17891F1424E}"/>
              </a:ext>
            </a:extLst>
          </p:cNvPr>
          <p:cNvGrpSpPr/>
          <p:nvPr userDrawn="1"/>
        </p:nvGrpSpPr>
        <p:grpSpPr>
          <a:xfrm rot="16200000">
            <a:off x="360407" y="4836458"/>
            <a:ext cx="1946732" cy="3990582"/>
            <a:chOff x="10692184" y="-1639954"/>
            <a:chExt cx="1784352" cy="3657721"/>
          </a:xfrm>
          <a:noFill/>
        </p:grpSpPr>
        <p:sp>
          <p:nvSpPr>
            <p:cNvPr id="46" name="Hexagon 45">
              <a:extLst>
                <a:ext uri="{FF2B5EF4-FFF2-40B4-BE49-F238E27FC236}">
                  <a16:creationId xmlns:a16="http://schemas.microsoft.com/office/drawing/2014/main" id="{9469A895-C360-47A7-AD00-C4078F6CF4B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0D20850A-F64A-4492-BF70-9E0108EFC57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18A80AF7-C35A-4381-807E-FEC14F108F22}"/>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877898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active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1BC445-59A9-406E-B15D-B76B97A12497}"/>
              </a:ext>
            </a:extLst>
          </p:cNvPr>
          <p:cNvSpPr/>
          <p:nvPr userDrawn="1"/>
        </p:nvSpPr>
        <p:spPr>
          <a:xfrm>
            <a:off x="6484619" y="0"/>
            <a:ext cx="5707381" cy="685800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Rectangle 9">
            <a:extLst>
              <a:ext uri="{FF2B5EF4-FFF2-40B4-BE49-F238E27FC236}">
                <a16:creationId xmlns:a16="http://schemas.microsoft.com/office/drawing/2014/main" id="{FB94F857-DC4D-4B94-B1D8-260AE50CF96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2205238" y="6356350"/>
            <a:ext cx="9058963"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478282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D6338C10-9C7A-46D2-BA82-79429B99AE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9465FD5C-1E46-4947-A128-3E8B363C4BE4}"/>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A202BFE4-DA48-48E7-AC2F-3DE33FB6B441}"/>
              </a:ext>
            </a:extLst>
          </p:cNvPr>
          <p:cNvGrpSpPr/>
          <p:nvPr userDrawn="1"/>
        </p:nvGrpSpPr>
        <p:grpSpPr>
          <a:xfrm rot="16200000">
            <a:off x="10687930" y="-920867"/>
            <a:ext cx="1946732" cy="2721338"/>
            <a:chOff x="10692184" y="-476580"/>
            <a:chExt cx="1784352" cy="2494347"/>
          </a:xfrm>
          <a:noFill/>
        </p:grpSpPr>
        <p:sp>
          <p:nvSpPr>
            <p:cNvPr id="12" name="Hexagon 11">
              <a:extLst>
                <a:ext uri="{FF2B5EF4-FFF2-40B4-BE49-F238E27FC236}">
                  <a16:creationId xmlns:a16="http://schemas.microsoft.com/office/drawing/2014/main" id="{05C33E6A-F36C-4C0A-9D53-42642C447CC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A2588AC6-0AB3-43B5-8F15-DB09EE3B67B2}"/>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4" name="Group 13">
            <a:extLst>
              <a:ext uri="{FF2B5EF4-FFF2-40B4-BE49-F238E27FC236}">
                <a16:creationId xmlns:a16="http://schemas.microsoft.com/office/drawing/2014/main" id="{AF47A94D-EDC7-4976-9435-5DF8ADB5ECC2}"/>
              </a:ext>
            </a:extLst>
          </p:cNvPr>
          <p:cNvGrpSpPr/>
          <p:nvPr userDrawn="1"/>
        </p:nvGrpSpPr>
        <p:grpSpPr>
          <a:xfrm rot="16200000">
            <a:off x="-128796" y="5471080"/>
            <a:ext cx="1946732" cy="2721338"/>
            <a:chOff x="10692184" y="-476580"/>
            <a:chExt cx="1784352" cy="2494347"/>
          </a:xfrm>
          <a:noFill/>
        </p:grpSpPr>
        <p:sp>
          <p:nvSpPr>
            <p:cNvPr id="15" name="Hexagon 14">
              <a:extLst>
                <a:ext uri="{FF2B5EF4-FFF2-40B4-BE49-F238E27FC236}">
                  <a16:creationId xmlns:a16="http://schemas.microsoft.com/office/drawing/2014/main" id="{EE1D2BEA-34A2-420E-9F70-A55207DC99BC}"/>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E6E4238F-04C4-4437-91DD-BC84A97723B3}"/>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B1753AF1-863C-48D5-B754-DADB269DD5FE}"/>
              </a:ext>
            </a:extLst>
          </p:cNvPr>
          <p:cNvSpPr>
            <a:spLocks noGrp="1"/>
          </p:cNvSpPr>
          <p:nvPr>
            <p:ph type="body" sz="quarter" idx="12" hasCustomPrompt="1"/>
          </p:nvPr>
        </p:nvSpPr>
        <p:spPr>
          <a:xfrm>
            <a:off x="1168400" y="2049463"/>
            <a:ext cx="469900" cy="3627437"/>
          </a:xfrm>
          <a:solidFill>
            <a:srgbClr val="E5E5E6"/>
          </a:solidFill>
        </p:spPr>
        <p:txBody>
          <a:bodyPr/>
          <a:lstStyle>
            <a:lvl1pPr>
              <a:defRPr/>
            </a:lvl1pPr>
          </a:lstStyle>
          <a:p>
            <a:pPr lvl="0"/>
            <a:r>
              <a:rPr lang="en-US"/>
              <a:t> </a:t>
            </a:r>
            <a:endParaRPr lang="en-GB"/>
          </a:p>
        </p:txBody>
      </p:sp>
      <p:sp>
        <p:nvSpPr>
          <p:cNvPr id="19" name="Text Placeholder 17">
            <a:extLst>
              <a:ext uri="{FF2B5EF4-FFF2-40B4-BE49-F238E27FC236}">
                <a16:creationId xmlns:a16="http://schemas.microsoft.com/office/drawing/2014/main" id="{37ED8864-F3D9-4F3B-B852-B94DC58C9B80}"/>
              </a:ext>
            </a:extLst>
          </p:cNvPr>
          <p:cNvSpPr>
            <a:spLocks noGrp="1"/>
          </p:cNvSpPr>
          <p:nvPr>
            <p:ph type="body" sz="quarter" idx="13" hasCustomPrompt="1"/>
          </p:nvPr>
        </p:nvSpPr>
        <p:spPr>
          <a:xfrm>
            <a:off x="1168400" y="3985260"/>
            <a:ext cx="469900" cy="1691640"/>
          </a:xfrm>
          <a:solidFill>
            <a:schemeClr val="accent1"/>
          </a:solidFill>
        </p:spPr>
        <p:txBody>
          <a:bodyPr/>
          <a:lstStyle>
            <a:lvl1pPr>
              <a:defRPr/>
            </a:lvl1pPr>
          </a:lstStyle>
          <a:p>
            <a:pPr lvl="0"/>
            <a:r>
              <a:rPr lang="en-US"/>
              <a:t> </a:t>
            </a:r>
            <a:endParaRPr lang="en-GB"/>
          </a:p>
        </p:txBody>
      </p:sp>
      <p:sp>
        <p:nvSpPr>
          <p:cNvPr id="21" name="Text Placeholder 20">
            <a:extLst>
              <a:ext uri="{FF2B5EF4-FFF2-40B4-BE49-F238E27FC236}">
                <a16:creationId xmlns:a16="http://schemas.microsoft.com/office/drawing/2014/main" id="{2F6B7902-A90A-4411-A4EC-48C92AE55D25}"/>
              </a:ext>
            </a:extLst>
          </p:cNvPr>
          <p:cNvSpPr>
            <a:spLocks noGrp="1"/>
          </p:cNvSpPr>
          <p:nvPr>
            <p:ph type="body" sz="quarter" idx="14" hasCustomPrompt="1"/>
          </p:nvPr>
        </p:nvSpPr>
        <p:spPr>
          <a:xfrm>
            <a:off x="1023938"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22" name="Text Placeholder 17">
            <a:extLst>
              <a:ext uri="{FF2B5EF4-FFF2-40B4-BE49-F238E27FC236}">
                <a16:creationId xmlns:a16="http://schemas.microsoft.com/office/drawing/2014/main" id="{2B9BBB80-6D85-491C-9F36-D6CD37624874}"/>
              </a:ext>
            </a:extLst>
          </p:cNvPr>
          <p:cNvSpPr>
            <a:spLocks noGrp="1"/>
          </p:cNvSpPr>
          <p:nvPr>
            <p:ph type="body" sz="quarter" idx="15" hasCustomPrompt="1"/>
          </p:nvPr>
        </p:nvSpPr>
        <p:spPr>
          <a:xfrm>
            <a:off x="1167339"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24" name="Text Placeholder 17">
            <a:extLst>
              <a:ext uri="{FF2B5EF4-FFF2-40B4-BE49-F238E27FC236}">
                <a16:creationId xmlns:a16="http://schemas.microsoft.com/office/drawing/2014/main" id="{04E0C668-60EF-4D56-BA5F-7DED7B6B7E40}"/>
              </a:ext>
            </a:extLst>
          </p:cNvPr>
          <p:cNvSpPr>
            <a:spLocks noGrp="1"/>
          </p:cNvSpPr>
          <p:nvPr>
            <p:ph type="body" sz="quarter" idx="16" hasCustomPrompt="1"/>
          </p:nvPr>
        </p:nvSpPr>
        <p:spPr>
          <a:xfrm>
            <a:off x="2052799" y="2049463"/>
            <a:ext cx="469900" cy="3627437"/>
          </a:xfrm>
          <a:solidFill>
            <a:srgbClr val="E5E5E6"/>
          </a:solidFill>
        </p:spPr>
        <p:txBody>
          <a:bodyPr/>
          <a:lstStyle>
            <a:lvl1pPr>
              <a:defRPr/>
            </a:lvl1pPr>
          </a:lstStyle>
          <a:p>
            <a:pPr lvl="0"/>
            <a:r>
              <a:rPr lang="en-US"/>
              <a:t> </a:t>
            </a:r>
            <a:endParaRPr lang="en-GB"/>
          </a:p>
        </p:txBody>
      </p:sp>
      <p:sp>
        <p:nvSpPr>
          <p:cNvPr id="25" name="Text Placeholder 17">
            <a:extLst>
              <a:ext uri="{FF2B5EF4-FFF2-40B4-BE49-F238E27FC236}">
                <a16:creationId xmlns:a16="http://schemas.microsoft.com/office/drawing/2014/main" id="{D2F6C741-5568-4E8F-9F93-05551B697660}"/>
              </a:ext>
            </a:extLst>
          </p:cNvPr>
          <p:cNvSpPr>
            <a:spLocks noGrp="1"/>
          </p:cNvSpPr>
          <p:nvPr>
            <p:ph type="body" sz="quarter" idx="17" hasCustomPrompt="1"/>
          </p:nvPr>
        </p:nvSpPr>
        <p:spPr>
          <a:xfrm>
            <a:off x="2052799" y="3985260"/>
            <a:ext cx="469900" cy="1691640"/>
          </a:xfrm>
          <a:solidFill>
            <a:schemeClr val="accent2"/>
          </a:solidFill>
        </p:spPr>
        <p:txBody>
          <a:bodyPr/>
          <a:lstStyle>
            <a:lvl1pPr>
              <a:defRPr/>
            </a:lvl1pPr>
          </a:lstStyle>
          <a:p>
            <a:pPr lvl="0"/>
            <a:r>
              <a:rPr lang="en-US"/>
              <a:t> </a:t>
            </a:r>
            <a:endParaRPr lang="en-GB"/>
          </a:p>
        </p:txBody>
      </p:sp>
      <p:sp>
        <p:nvSpPr>
          <p:cNvPr id="26" name="Text Placeholder 20">
            <a:extLst>
              <a:ext uri="{FF2B5EF4-FFF2-40B4-BE49-F238E27FC236}">
                <a16:creationId xmlns:a16="http://schemas.microsoft.com/office/drawing/2014/main" id="{CA1F8B67-FD7D-4A8D-AA55-C74E5E9B13EE}"/>
              </a:ext>
            </a:extLst>
          </p:cNvPr>
          <p:cNvSpPr>
            <a:spLocks noGrp="1"/>
          </p:cNvSpPr>
          <p:nvPr>
            <p:ph type="body" sz="quarter" idx="18" hasCustomPrompt="1"/>
          </p:nvPr>
        </p:nvSpPr>
        <p:spPr>
          <a:xfrm>
            <a:off x="1908337" y="1641508"/>
            <a:ext cx="747712" cy="355600"/>
          </a:xfrm>
        </p:spPr>
        <p:txBody>
          <a:bodyPr anchor="ctr"/>
          <a:lstStyle>
            <a:lvl1pPr algn="ctr">
              <a:defRPr sz="1600" b="1">
                <a:solidFill>
                  <a:schemeClr val="accent2"/>
                </a:solidFill>
              </a:defRPr>
            </a:lvl1pPr>
          </a:lstStyle>
          <a:p>
            <a:pPr lvl="0"/>
            <a:r>
              <a:rPr lang="en-US"/>
              <a:t>xxx%</a:t>
            </a:r>
            <a:endParaRPr lang="en-GB"/>
          </a:p>
        </p:txBody>
      </p:sp>
      <p:sp>
        <p:nvSpPr>
          <p:cNvPr id="27" name="Text Placeholder 17">
            <a:extLst>
              <a:ext uri="{FF2B5EF4-FFF2-40B4-BE49-F238E27FC236}">
                <a16:creationId xmlns:a16="http://schemas.microsoft.com/office/drawing/2014/main" id="{11B25745-4F5D-4048-A344-4A865001848E}"/>
              </a:ext>
            </a:extLst>
          </p:cNvPr>
          <p:cNvSpPr>
            <a:spLocks noGrp="1"/>
          </p:cNvSpPr>
          <p:nvPr>
            <p:ph type="body" sz="quarter" idx="19" hasCustomPrompt="1"/>
          </p:nvPr>
        </p:nvSpPr>
        <p:spPr>
          <a:xfrm>
            <a:off x="2051738"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28" name="Text Placeholder 17">
            <a:extLst>
              <a:ext uri="{FF2B5EF4-FFF2-40B4-BE49-F238E27FC236}">
                <a16:creationId xmlns:a16="http://schemas.microsoft.com/office/drawing/2014/main" id="{18A97186-2BB6-4F80-B023-130ADE9CDF96}"/>
              </a:ext>
            </a:extLst>
          </p:cNvPr>
          <p:cNvSpPr>
            <a:spLocks noGrp="1"/>
          </p:cNvSpPr>
          <p:nvPr>
            <p:ph type="body" sz="quarter" idx="20" hasCustomPrompt="1"/>
          </p:nvPr>
        </p:nvSpPr>
        <p:spPr>
          <a:xfrm>
            <a:off x="2937198" y="2049463"/>
            <a:ext cx="469900" cy="3627437"/>
          </a:xfrm>
          <a:solidFill>
            <a:srgbClr val="E5E5E6"/>
          </a:solidFill>
        </p:spPr>
        <p:txBody>
          <a:bodyPr/>
          <a:lstStyle>
            <a:lvl1pPr>
              <a:defRPr/>
            </a:lvl1pPr>
          </a:lstStyle>
          <a:p>
            <a:pPr lvl="0"/>
            <a:r>
              <a:rPr lang="en-US"/>
              <a:t> </a:t>
            </a:r>
            <a:endParaRPr lang="en-GB"/>
          </a:p>
        </p:txBody>
      </p:sp>
      <p:sp>
        <p:nvSpPr>
          <p:cNvPr id="29" name="Text Placeholder 17">
            <a:extLst>
              <a:ext uri="{FF2B5EF4-FFF2-40B4-BE49-F238E27FC236}">
                <a16:creationId xmlns:a16="http://schemas.microsoft.com/office/drawing/2014/main" id="{D4DFD450-A347-4E2E-A227-DACC8678C8F7}"/>
              </a:ext>
            </a:extLst>
          </p:cNvPr>
          <p:cNvSpPr>
            <a:spLocks noGrp="1"/>
          </p:cNvSpPr>
          <p:nvPr>
            <p:ph type="body" sz="quarter" idx="21" hasCustomPrompt="1"/>
          </p:nvPr>
        </p:nvSpPr>
        <p:spPr>
          <a:xfrm>
            <a:off x="2937198" y="3985260"/>
            <a:ext cx="469900" cy="1691640"/>
          </a:xfrm>
          <a:solidFill>
            <a:schemeClr val="accent3"/>
          </a:solidFill>
        </p:spPr>
        <p:txBody>
          <a:bodyPr/>
          <a:lstStyle>
            <a:lvl1pPr>
              <a:defRPr/>
            </a:lvl1pPr>
          </a:lstStyle>
          <a:p>
            <a:pPr lvl="0"/>
            <a:r>
              <a:rPr lang="en-US"/>
              <a:t> </a:t>
            </a:r>
            <a:endParaRPr lang="en-GB"/>
          </a:p>
        </p:txBody>
      </p:sp>
      <p:sp>
        <p:nvSpPr>
          <p:cNvPr id="30" name="Text Placeholder 20">
            <a:extLst>
              <a:ext uri="{FF2B5EF4-FFF2-40B4-BE49-F238E27FC236}">
                <a16:creationId xmlns:a16="http://schemas.microsoft.com/office/drawing/2014/main" id="{50A804F6-57D6-44B2-953C-63567E78DD14}"/>
              </a:ext>
            </a:extLst>
          </p:cNvPr>
          <p:cNvSpPr>
            <a:spLocks noGrp="1"/>
          </p:cNvSpPr>
          <p:nvPr>
            <p:ph type="body" sz="quarter" idx="22" hasCustomPrompt="1"/>
          </p:nvPr>
        </p:nvSpPr>
        <p:spPr>
          <a:xfrm>
            <a:off x="2792736" y="1641508"/>
            <a:ext cx="747712" cy="355600"/>
          </a:xfrm>
        </p:spPr>
        <p:txBody>
          <a:bodyPr anchor="ctr"/>
          <a:lstStyle>
            <a:lvl1pPr algn="ctr">
              <a:defRPr sz="1600" b="1">
                <a:solidFill>
                  <a:schemeClr val="accent3"/>
                </a:solidFill>
              </a:defRPr>
            </a:lvl1pPr>
          </a:lstStyle>
          <a:p>
            <a:pPr lvl="0"/>
            <a:r>
              <a:rPr lang="en-US"/>
              <a:t>xxx%</a:t>
            </a:r>
            <a:endParaRPr lang="en-GB"/>
          </a:p>
        </p:txBody>
      </p:sp>
      <p:sp>
        <p:nvSpPr>
          <p:cNvPr id="31" name="Text Placeholder 17">
            <a:extLst>
              <a:ext uri="{FF2B5EF4-FFF2-40B4-BE49-F238E27FC236}">
                <a16:creationId xmlns:a16="http://schemas.microsoft.com/office/drawing/2014/main" id="{CABEBA25-6373-48E5-89B4-C15EF49F5490}"/>
              </a:ext>
            </a:extLst>
          </p:cNvPr>
          <p:cNvSpPr>
            <a:spLocks noGrp="1"/>
          </p:cNvSpPr>
          <p:nvPr>
            <p:ph type="body" sz="quarter" idx="23" hasCustomPrompt="1"/>
          </p:nvPr>
        </p:nvSpPr>
        <p:spPr>
          <a:xfrm>
            <a:off x="2936137"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32" name="Text Placeholder 17">
            <a:extLst>
              <a:ext uri="{FF2B5EF4-FFF2-40B4-BE49-F238E27FC236}">
                <a16:creationId xmlns:a16="http://schemas.microsoft.com/office/drawing/2014/main" id="{B004F26D-2A14-46BC-A5D3-73464B083B51}"/>
              </a:ext>
            </a:extLst>
          </p:cNvPr>
          <p:cNvSpPr>
            <a:spLocks noGrp="1"/>
          </p:cNvSpPr>
          <p:nvPr>
            <p:ph type="body" sz="quarter" idx="24" hasCustomPrompt="1"/>
          </p:nvPr>
        </p:nvSpPr>
        <p:spPr>
          <a:xfrm>
            <a:off x="3821597" y="2049463"/>
            <a:ext cx="469900" cy="3627437"/>
          </a:xfrm>
          <a:solidFill>
            <a:srgbClr val="E5E5E6"/>
          </a:solidFill>
        </p:spPr>
        <p:txBody>
          <a:bodyPr/>
          <a:lstStyle>
            <a:lvl1pPr>
              <a:defRPr/>
            </a:lvl1pPr>
          </a:lstStyle>
          <a:p>
            <a:pPr lvl="0"/>
            <a:r>
              <a:rPr lang="en-US"/>
              <a:t> </a:t>
            </a:r>
            <a:endParaRPr lang="en-GB"/>
          </a:p>
        </p:txBody>
      </p:sp>
      <p:sp>
        <p:nvSpPr>
          <p:cNvPr id="33" name="Text Placeholder 17">
            <a:extLst>
              <a:ext uri="{FF2B5EF4-FFF2-40B4-BE49-F238E27FC236}">
                <a16:creationId xmlns:a16="http://schemas.microsoft.com/office/drawing/2014/main" id="{55E8DCA7-1B9F-4A85-8FF7-8B3383F3CFD2}"/>
              </a:ext>
            </a:extLst>
          </p:cNvPr>
          <p:cNvSpPr>
            <a:spLocks noGrp="1"/>
          </p:cNvSpPr>
          <p:nvPr>
            <p:ph type="body" sz="quarter" idx="25" hasCustomPrompt="1"/>
          </p:nvPr>
        </p:nvSpPr>
        <p:spPr>
          <a:xfrm>
            <a:off x="3821597" y="3985260"/>
            <a:ext cx="469900" cy="1691640"/>
          </a:xfrm>
          <a:solidFill>
            <a:schemeClr val="accent4"/>
          </a:solidFill>
        </p:spPr>
        <p:txBody>
          <a:bodyPr/>
          <a:lstStyle>
            <a:lvl1pPr>
              <a:defRPr/>
            </a:lvl1pPr>
          </a:lstStyle>
          <a:p>
            <a:pPr lvl="0"/>
            <a:r>
              <a:rPr lang="en-US"/>
              <a:t> </a:t>
            </a:r>
            <a:endParaRPr lang="en-GB"/>
          </a:p>
        </p:txBody>
      </p:sp>
      <p:sp>
        <p:nvSpPr>
          <p:cNvPr id="34" name="Text Placeholder 20">
            <a:extLst>
              <a:ext uri="{FF2B5EF4-FFF2-40B4-BE49-F238E27FC236}">
                <a16:creationId xmlns:a16="http://schemas.microsoft.com/office/drawing/2014/main" id="{5743EB29-EE3E-4CB9-B928-ED5AD779FCFC}"/>
              </a:ext>
            </a:extLst>
          </p:cNvPr>
          <p:cNvSpPr>
            <a:spLocks noGrp="1"/>
          </p:cNvSpPr>
          <p:nvPr>
            <p:ph type="body" sz="quarter" idx="26" hasCustomPrompt="1"/>
          </p:nvPr>
        </p:nvSpPr>
        <p:spPr>
          <a:xfrm>
            <a:off x="3677135"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35" name="Text Placeholder 17">
            <a:extLst>
              <a:ext uri="{FF2B5EF4-FFF2-40B4-BE49-F238E27FC236}">
                <a16:creationId xmlns:a16="http://schemas.microsoft.com/office/drawing/2014/main" id="{056B37DE-00AB-417D-97AC-5E93466BFF7E}"/>
              </a:ext>
            </a:extLst>
          </p:cNvPr>
          <p:cNvSpPr>
            <a:spLocks noGrp="1"/>
          </p:cNvSpPr>
          <p:nvPr>
            <p:ph type="body" sz="quarter" idx="27" hasCustomPrompt="1"/>
          </p:nvPr>
        </p:nvSpPr>
        <p:spPr>
          <a:xfrm>
            <a:off x="3820536"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36" name="Text Placeholder 17">
            <a:extLst>
              <a:ext uri="{FF2B5EF4-FFF2-40B4-BE49-F238E27FC236}">
                <a16:creationId xmlns:a16="http://schemas.microsoft.com/office/drawing/2014/main" id="{14E20165-9974-4B5B-8C24-FF08AF182206}"/>
              </a:ext>
            </a:extLst>
          </p:cNvPr>
          <p:cNvSpPr>
            <a:spLocks noGrp="1"/>
          </p:cNvSpPr>
          <p:nvPr>
            <p:ph type="body" sz="quarter" idx="28" hasCustomPrompt="1"/>
          </p:nvPr>
        </p:nvSpPr>
        <p:spPr>
          <a:xfrm>
            <a:off x="4705996" y="2049463"/>
            <a:ext cx="469900" cy="3627437"/>
          </a:xfrm>
          <a:solidFill>
            <a:srgbClr val="E5E5E6"/>
          </a:solidFill>
        </p:spPr>
        <p:txBody>
          <a:bodyPr/>
          <a:lstStyle>
            <a:lvl1pPr>
              <a:defRPr/>
            </a:lvl1pPr>
          </a:lstStyle>
          <a:p>
            <a:pPr lvl="0"/>
            <a:r>
              <a:rPr lang="en-US"/>
              <a:t> </a:t>
            </a:r>
            <a:endParaRPr lang="en-GB"/>
          </a:p>
        </p:txBody>
      </p:sp>
      <p:sp>
        <p:nvSpPr>
          <p:cNvPr id="37" name="Text Placeholder 17">
            <a:extLst>
              <a:ext uri="{FF2B5EF4-FFF2-40B4-BE49-F238E27FC236}">
                <a16:creationId xmlns:a16="http://schemas.microsoft.com/office/drawing/2014/main" id="{B19093CE-73B0-4806-A7AB-3A92A86B9867}"/>
              </a:ext>
            </a:extLst>
          </p:cNvPr>
          <p:cNvSpPr>
            <a:spLocks noGrp="1"/>
          </p:cNvSpPr>
          <p:nvPr>
            <p:ph type="body" sz="quarter" idx="29" hasCustomPrompt="1"/>
          </p:nvPr>
        </p:nvSpPr>
        <p:spPr>
          <a:xfrm>
            <a:off x="4705996" y="3985260"/>
            <a:ext cx="469900" cy="1691640"/>
          </a:xfrm>
          <a:solidFill>
            <a:schemeClr val="accent6"/>
          </a:solidFill>
        </p:spPr>
        <p:txBody>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7D803798-8944-489C-BCCF-B1FA1E97473C}"/>
              </a:ext>
            </a:extLst>
          </p:cNvPr>
          <p:cNvSpPr>
            <a:spLocks noGrp="1"/>
          </p:cNvSpPr>
          <p:nvPr>
            <p:ph type="body" sz="quarter" idx="30" hasCustomPrompt="1"/>
          </p:nvPr>
        </p:nvSpPr>
        <p:spPr>
          <a:xfrm>
            <a:off x="4561534" y="1641508"/>
            <a:ext cx="747712" cy="355600"/>
          </a:xfrm>
        </p:spPr>
        <p:txBody>
          <a:bodyPr anchor="ctr"/>
          <a:lstStyle>
            <a:lvl1pPr algn="ctr">
              <a:defRPr sz="1600" b="1">
                <a:solidFill>
                  <a:schemeClr val="accent6"/>
                </a:solidFill>
              </a:defRPr>
            </a:lvl1pPr>
          </a:lstStyle>
          <a:p>
            <a:pPr lvl="0"/>
            <a:r>
              <a:rPr lang="en-US"/>
              <a:t>xxx%</a:t>
            </a:r>
            <a:endParaRPr lang="en-GB"/>
          </a:p>
        </p:txBody>
      </p:sp>
      <p:sp>
        <p:nvSpPr>
          <p:cNvPr id="39" name="Text Placeholder 17">
            <a:extLst>
              <a:ext uri="{FF2B5EF4-FFF2-40B4-BE49-F238E27FC236}">
                <a16:creationId xmlns:a16="http://schemas.microsoft.com/office/drawing/2014/main" id="{28A4B2FC-F86F-4942-9CC3-02A2717F634E}"/>
              </a:ext>
            </a:extLst>
          </p:cNvPr>
          <p:cNvSpPr>
            <a:spLocks noGrp="1"/>
          </p:cNvSpPr>
          <p:nvPr>
            <p:ph type="body" sz="quarter" idx="31" hasCustomPrompt="1"/>
          </p:nvPr>
        </p:nvSpPr>
        <p:spPr>
          <a:xfrm>
            <a:off x="4704935"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40" name="Text Placeholder 17">
            <a:extLst>
              <a:ext uri="{FF2B5EF4-FFF2-40B4-BE49-F238E27FC236}">
                <a16:creationId xmlns:a16="http://schemas.microsoft.com/office/drawing/2014/main" id="{0B89C8C6-BDF2-4E5D-BD2D-F4C935CEF9E0}"/>
              </a:ext>
            </a:extLst>
          </p:cNvPr>
          <p:cNvSpPr>
            <a:spLocks noGrp="1"/>
          </p:cNvSpPr>
          <p:nvPr>
            <p:ph type="body" sz="quarter" idx="32" hasCustomPrompt="1"/>
          </p:nvPr>
        </p:nvSpPr>
        <p:spPr>
          <a:xfrm>
            <a:off x="6248608" y="87909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41" name="Text Placeholder 14">
            <a:extLst>
              <a:ext uri="{FF2B5EF4-FFF2-40B4-BE49-F238E27FC236}">
                <a16:creationId xmlns:a16="http://schemas.microsoft.com/office/drawing/2014/main" id="{89EE772E-B07B-448F-BE4A-54AF05A1A481}"/>
              </a:ext>
            </a:extLst>
          </p:cNvPr>
          <p:cNvSpPr>
            <a:spLocks noGrp="1"/>
          </p:cNvSpPr>
          <p:nvPr>
            <p:ph type="body" sz="quarter" idx="33" hasCustomPrompt="1"/>
          </p:nvPr>
        </p:nvSpPr>
        <p:spPr>
          <a:xfrm>
            <a:off x="6954050" y="797354"/>
            <a:ext cx="3934939" cy="298022"/>
          </a:xfrm>
        </p:spPr>
        <p:txBody>
          <a:bodyPr anchor="ctr"/>
          <a:lstStyle>
            <a:lvl1pPr>
              <a:defRPr sz="1400" b="1">
                <a:solidFill>
                  <a:schemeClr val="accent1"/>
                </a:solidFill>
              </a:defRPr>
            </a:lvl1pPr>
          </a:lstStyle>
          <a:p>
            <a:pPr lvl="0"/>
            <a:r>
              <a:rPr lang="en-GB"/>
              <a:t>Enter heading here</a:t>
            </a:r>
          </a:p>
        </p:txBody>
      </p:sp>
      <p:sp>
        <p:nvSpPr>
          <p:cNvPr id="42" name="Text Placeholder 17">
            <a:extLst>
              <a:ext uri="{FF2B5EF4-FFF2-40B4-BE49-F238E27FC236}">
                <a16:creationId xmlns:a16="http://schemas.microsoft.com/office/drawing/2014/main" id="{F5313C25-FB17-4FD0-889B-711804FC60D8}"/>
              </a:ext>
            </a:extLst>
          </p:cNvPr>
          <p:cNvSpPr>
            <a:spLocks noGrp="1"/>
          </p:cNvSpPr>
          <p:nvPr>
            <p:ph type="body" sz="quarter" idx="34" hasCustomPrompt="1"/>
          </p:nvPr>
        </p:nvSpPr>
        <p:spPr>
          <a:xfrm>
            <a:off x="6954051" y="1022985"/>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5" name="Text Placeholder 17">
            <a:extLst>
              <a:ext uri="{FF2B5EF4-FFF2-40B4-BE49-F238E27FC236}">
                <a16:creationId xmlns:a16="http://schemas.microsoft.com/office/drawing/2014/main" id="{BA066ABF-6AD4-4E07-BFF7-9F761BDA32F5}"/>
              </a:ext>
            </a:extLst>
          </p:cNvPr>
          <p:cNvSpPr>
            <a:spLocks noGrp="1"/>
          </p:cNvSpPr>
          <p:nvPr>
            <p:ph type="body" sz="quarter" idx="47" hasCustomPrompt="1"/>
          </p:nvPr>
        </p:nvSpPr>
        <p:spPr>
          <a:xfrm>
            <a:off x="6248608" y="2058188"/>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44" name="Text Placeholder 14">
            <a:extLst>
              <a:ext uri="{FF2B5EF4-FFF2-40B4-BE49-F238E27FC236}">
                <a16:creationId xmlns:a16="http://schemas.microsoft.com/office/drawing/2014/main" id="{A7FB4031-4B26-4B5D-826D-7DCF9FD1E1C6}"/>
              </a:ext>
            </a:extLst>
          </p:cNvPr>
          <p:cNvSpPr>
            <a:spLocks noGrp="1"/>
          </p:cNvSpPr>
          <p:nvPr>
            <p:ph type="body" sz="quarter" idx="36" hasCustomPrompt="1"/>
          </p:nvPr>
        </p:nvSpPr>
        <p:spPr>
          <a:xfrm>
            <a:off x="6954050" y="1976451"/>
            <a:ext cx="3934939" cy="298022"/>
          </a:xfrm>
        </p:spPr>
        <p:txBody>
          <a:bodyPr anchor="ctr"/>
          <a:lstStyle>
            <a:lvl1pPr>
              <a:defRPr sz="1400" b="1">
                <a:solidFill>
                  <a:schemeClr val="accent2"/>
                </a:solidFill>
              </a:defRPr>
            </a:lvl1pPr>
          </a:lstStyle>
          <a:p>
            <a:pPr lvl="0"/>
            <a:r>
              <a:rPr lang="en-GB"/>
              <a:t>Enter heading here</a:t>
            </a:r>
          </a:p>
        </p:txBody>
      </p:sp>
      <p:sp>
        <p:nvSpPr>
          <p:cNvPr id="45" name="Text Placeholder 17">
            <a:extLst>
              <a:ext uri="{FF2B5EF4-FFF2-40B4-BE49-F238E27FC236}">
                <a16:creationId xmlns:a16="http://schemas.microsoft.com/office/drawing/2014/main" id="{B90C4580-3C4C-4E16-85BC-B975FBD9480F}"/>
              </a:ext>
            </a:extLst>
          </p:cNvPr>
          <p:cNvSpPr>
            <a:spLocks noGrp="1"/>
          </p:cNvSpPr>
          <p:nvPr>
            <p:ph type="body" sz="quarter" idx="37" hasCustomPrompt="1"/>
          </p:nvPr>
        </p:nvSpPr>
        <p:spPr>
          <a:xfrm>
            <a:off x="6954051" y="2202082"/>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6" name="Text Placeholder 17">
            <a:extLst>
              <a:ext uri="{FF2B5EF4-FFF2-40B4-BE49-F238E27FC236}">
                <a16:creationId xmlns:a16="http://schemas.microsoft.com/office/drawing/2014/main" id="{6A0699B3-CE27-4065-B2B6-120148D729B1}"/>
              </a:ext>
            </a:extLst>
          </p:cNvPr>
          <p:cNvSpPr>
            <a:spLocks noGrp="1"/>
          </p:cNvSpPr>
          <p:nvPr>
            <p:ph type="body" sz="quarter" idx="48" hasCustomPrompt="1"/>
          </p:nvPr>
        </p:nvSpPr>
        <p:spPr>
          <a:xfrm>
            <a:off x="6248608" y="3237285"/>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47" name="Text Placeholder 14">
            <a:extLst>
              <a:ext uri="{FF2B5EF4-FFF2-40B4-BE49-F238E27FC236}">
                <a16:creationId xmlns:a16="http://schemas.microsoft.com/office/drawing/2014/main" id="{48034F88-9A90-4676-AA0F-B66419254AFA}"/>
              </a:ext>
            </a:extLst>
          </p:cNvPr>
          <p:cNvSpPr>
            <a:spLocks noGrp="1"/>
          </p:cNvSpPr>
          <p:nvPr>
            <p:ph type="body" sz="quarter" idx="39" hasCustomPrompt="1"/>
          </p:nvPr>
        </p:nvSpPr>
        <p:spPr>
          <a:xfrm>
            <a:off x="6954050" y="3155548"/>
            <a:ext cx="3934939" cy="298022"/>
          </a:xfrm>
        </p:spPr>
        <p:txBody>
          <a:bodyPr anchor="ctr"/>
          <a:lstStyle>
            <a:lvl1pPr>
              <a:defRPr sz="1400" b="1">
                <a:solidFill>
                  <a:schemeClr val="accent3"/>
                </a:solidFill>
              </a:defRPr>
            </a:lvl1pPr>
          </a:lstStyle>
          <a:p>
            <a:pPr lvl="0"/>
            <a:r>
              <a:rPr lang="en-GB"/>
              <a:t>Enter heading here</a:t>
            </a:r>
          </a:p>
        </p:txBody>
      </p:sp>
      <p:sp>
        <p:nvSpPr>
          <p:cNvPr id="48" name="Text Placeholder 17">
            <a:extLst>
              <a:ext uri="{FF2B5EF4-FFF2-40B4-BE49-F238E27FC236}">
                <a16:creationId xmlns:a16="http://schemas.microsoft.com/office/drawing/2014/main" id="{D9D552C2-7986-4EF7-A096-A3FE9095A5EF}"/>
              </a:ext>
            </a:extLst>
          </p:cNvPr>
          <p:cNvSpPr>
            <a:spLocks noGrp="1"/>
          </p:cNvSpPr>
          <p:nvPr>
            <p:ph type="body" sz="quarter" idx="40" hasCustomPrompt="1"/>
          </p:nvPr>
        </p:nvSpPr>
        <p:spPr>
          <a:xfrm>
            <a:off x="6954051" y="3381179"/>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7" name="Text Placeholder 17">
            <a:extLst>
              <a:ext uri="{FF2B5EF4-FFF2-40B4-BE49-F238E27FC236}">
                <a16:creationId xmlns:a16="http://schemas.microsoft.com/office/drawing/2014/main" id="{14B1F3F7-5ABE-46B0-9D88-027A2DA02F8C}"/>
              </a:ext>
            </a:extLst>
          </p:cNvPr>
          <p:cNvSpPr>
            <a:spLocks noGrp="1"/>
          </p:cNvSpPr>
          <p:nvPr>
            <p:ph type="body" sz="quarter" idx="49" hasCustomPrompt="1"/>
          </p:nvPr>
        </p:nvSpPr>
        <p:spPr>
          <a:xfrm>
            <a:off x="6248608" y="441638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50" name="Text Placeholder 14">
            <a:extLst>
              <a:ext uri="{FF2B5EF4-FFF2-40B4-BE49-F238E27FC236}">
                <a16:creationId xmlns:a16="http://schemas.microsoft.com/office/drawing/2014/main" id="{470857F8-7405-4894-AD53-26FD33F7BC8C}"/>
              </a:ext>
            </a:extLst>
          </p:cNvPr>
          <p:cNvSpPr>
            <a:spLocks noGrp="1"/>
          </p:cNvSpPr>
          <p:nvPr>
            <p:ph type="body" sz="quarter" idx="42" hasCustomPrompt="1"/>
          </p:nvPr>
        </p:nvSpPr>
        <p:spPr>
          <a:xfrm>
            <a:off x="6954050" y="4334645"/>
            <a:ext cx="3934939" cy="298022"/>
          </a:xfrm>
        </p:spPr>
        <p:txBody>
          <a:bodyPr anchor="ctr"/>
          <a:lstStyle>
            <a:lvl1pPr>
              <a:defRPr sz="1400" b="1">
                <a:solidFill>
                  <a:schemeClr val="accent4"/>
                </a:solidFill>
              </a:defRPr>
            </a:lvl1pPr>
          </a:lstStyle>
          <a:p>
            <a:pPr lvl="0"/>
            <a:r>
              <a:rPr lang="en-GB"/>
              <a:t>Enter heading here</a:t>
            </a:r>
          </a:p>
        </p:txBody>
      </p:sp>
      <p:sp>
        <p:nvSpPr>
          <p:cNvPr id="51" name="Text Placeholder 17">
            <a:extLst>
              <a:ext uri="{FF2B5EF4-FFF2-40B4-BE49-F238E27FC236}">
                <a16:creationId xmlns:a16="http://schemas.microsoft.com/office/drawing/2014/main" id="{45D44556-8975-4825-990E-35191F603CE9}"/>
              </a:ext>
            </a:extLst>
          </p:cNvPr>
          <p:cNvSpPr>
            <a:spLocks noGrp="1"/>
          </p:cNvSpPr>
          <p:nvPr>
            <p:ph type="body" sz="quarter" idx="43" hasCustomPrompt="1"/>
          </p:nvPr>
        </p:nvSpPr>
        <p:spPr>
          <a:xfrm>
            <a:off x="6954051" y="4560276"/>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8" name="Text Placeholder 17">
            <a:extLst>
              <a:ext uri="{FF2B5EF4-FFF2-40B4-BE49-F238E27FC236}">
                <a16:creationId xmlns:a16="http://schemas.microsoft.com/office/drawing/2014/main" id="{A14CA36E-15B3-4E5A-BDD6-F513A185125B}"/>
              </a:ext>
            </a:extLst>
          </p:cNvPr>
          <p:cNvSpPr>
            <a:spLocks noGrp="1"/>
          </p:cNvSpPr>
          <p:nvPr>
            <p:ph type="body" sz="quarter" idx="50" hasCustomPrompt="1"/>
          </p:nvPr>
        </p:nvSpPr>
        <p:spPr>
          <a:xfrm>
            <a:off x="6248608" y="5595480"/>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53" name="Text Placeholder 14">
            <a:extLst>
              <a:ext uri="{FF2B5EF4-FFF2-40B4-BE49-F238E27FC236}">
                <a16:creationId xmlns:a16="http://schemas.microsoft.com/office/drawing/2014/main" id="{D1E7C21C-543D-4E7C-AE97-0C9A66659A03}"/>
              </a:ext>
            </a:extLst>
          </p:cNvPr>
          <p:cNvSpPr>
            <a:spLocks noGrp="1"/>
          </p:cNvSpPr>
          <p:nvPr>
            <p:ph type="body" sz="quarter" idx="45" hasCustomPrompt="1"/>
          </p:nvPr>
        </p:nvSpPr>
        <p:spPr>
          <a:xfrm>
            <a:off x="6954050" y="5513743"/>
            <a:ext cx="3934939" cy="298022"/>
          </a:xfrm>
        </p:spPr>
        <p:txBody>
          <a:bodyPr anchor="ctr"/>
          <a:lstStyle>
            <a:lvl1pPr>
              <a:defRPr sz="1400" b="1">
                <a:solidFill>
                  <a:schemeClr val="accent6"/>
                </a:solidFill>
              </a:defRPr>
            </a:lvl1pPr>
          </a:lstStyle>
          <a:p>
            <a:pPr lvl="0"/>
            <a:r>
              <a:rPr lang="en-GB"/>
              <a:t>Enter heading here</a:t>
            </a:r>
          </a:p>
        </p:txBody>
      </p:sp>
      <p:sp>
        <p:nvSpPr>
          <p:cNvPr id="54" name="Text Placeholder 17">
            <a:extLst>
              <a:ext uri="{FF2B5EF4-FFF2-40B4-BE49-F238E27FC236}">
                <a16:creationId xmlns:a16="http://schemas.microsoft.com/office/drawing/2014/main" id="{7AAF006C-D493-4325-9081-7C5F559FDB8C}"/>
              </a:ext>
            </a:extLst>
          </p:cNvPr>
          <p:cNvSpPr>
            <a:spLocks noGrp="1"/>
          </p:cNvSpPr>
          <p:nvPr>
            <p:ph type="body" sz="quarter" idx="46" hasCustomPrompt="1"/>
          </p:nvPr>
        </p:nvSpPr>
        <p:spPr>
          <a:xfrm>
            <a:off x="6954051" y="5739374"/>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Tree>
    <p:custDataLst>
      <p:tags r:id="rId1"/>
    </p:custDataLst>
    <p:extLst>
      <p:ext uri="{BB962C8B-B14F-4D97-AF65-F5344CB8AC3E}">
        <p14:creationId xmlns:p14="http://schemas.microsoft.com/office/powerpoint/2010/main" val="3287603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476461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404487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GB"/>
              <a:t>Enter title here</a:t>
            </a:r>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546853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DDC54713-B52F-4EDD-835D-E655AE97DED9}"/>
              </a:ext>
            </a:extLst>
          </p:cNvPr>
          <p:cNvSpPr/>
          <p:nvPr userDrawn="1"/>
        </p:nvSpPr>
        <p:spPr>
          <a:xfrm>
            <a:off x="8520276" y="0"/>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rgbClr val="E5E5E6"/>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27" name="Freeform: Shape 26">
            <a:extLst>
              <a:ext uri="{FF2B5EF4-FFF2-40B4-BE49-F238E27FC236}">
                <a16:creationId xmlns:a16="http://schemas.microsoft.com/office/drawing/2014/main" id="{156D33E0-15B1-421A-B2C4-C55DC1189482}"/>
              </a:ext>
            </a:extLst>
          </p:cNvPr>
          <p:cNvSpPr/>
          <p:nvPr userDrawn="1"/>
        </p:nvSpPr>
        <p:spPr>
          <a:xfrm rot="10800000">
            <a:off x="0" y="3083052"/>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9" name="Oval 8">
            <a:extLst>
              <a:ext uri="{FF2B5EF4-FFF2-40B4-BE49-F238E27FC236}">
                <a16:creationId xmlns:a16="http://schemas.microsoft.com/office/drawing/2014/main" id="{0A8FB6A1-DC65-4603-84FE-95FBCEA33F46}"/>
              </a:ext>
            </a:extLst>
          </p:cNvPr>
          <p:cNvSpPr/>
          <p:nvPr/>
        </p:nvSpPr>
        <p:spPr>
          <a:xfrm>
            <a:off x="3824512" y="1559779"/>
            <a:ext cx="4459201" cy="44592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US"/>
          </a:p>
        </p:txBody>
      </p:sp>
      <p:sp>
        <p:nvSpPr>
          <p:cNvPr id="29" name="Text Placeholder 28">
            <a:extLst>
              <a:ext uri="{FF2B5EF4-FFF2-40B4-BE49-F238E27FC236}">
                <a16:creationId xmlns:a16="http://schemas.microsoft.com/office/drawing/2014/main" id="{3AF16A70-F59C-44BC-933F-5C1CF0FBAEA3}"/>
              </a:ext>
            </a:extLst>
          </p:cNvPr>
          <p:cNvSpPr>
            <a:spLocks noGrp="1"/>
          </p:cNvSpPr>
          <p:nvPr>
            <p:ph type="body" sz="quarter" idx="12" hasCustomPrompt="1"/>
          </p:nvPr>
        </p:nvSpPr>
        <p:spPr>
          <a:xfrm>
            <a:off x="4772509" y="2507776"/>
            <a:ext cx="2563206" cy="2563206"/>
          </a:xfrm>
          <a:prstGeom prst="ellipse">
            <a:avLst/>
          </a:prstGeom>
          <a:solidFill>
            <a:schemeClr val="accent2"/>
          </a:solidFill>
        </p:spPr>
        <p:txBody>
          <a:bodyPr anchor="ctr"/>
          <a:lstStyle>
            <a:lvl1pPr algn="ctr">
              <a:defRPr sz="1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endParaRPr lang="en-GB"/>
          </a:p>
        </p:txBody>
      </p:sp>
      <p:sp>
        <p:nvSpPr>
          <p:cNvPr id="21" name="Hexagon 20">
            <a:extLst>
              <a:ext uri="{FF2B5EF4-FFF2-40B4-BE49-F238E27FC236}">
                <a16:creationId xmlns:a16="http://schemas.microsoft.com/office/drawing/2014/main" id="{30B0069E-254E-4F57-9D44-DAF129D5BFEC}"/>
              </a:ext>
            </a:extLst>
          </p:cNvPr>
          <p:cNvSpPr/>
          <p:nvPr/>
        </p:nvSpPr>
        <p:spPr>
          <a:xfrm>
            <a:off x="5541946" y="1184778"/>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E43A59EE-AD0D-4744-AEEB-2D2244B084E9}"/>
              </a:ext>
            </a:extLst>
          </p:cNvPr>
          <p:cNvSpPr/>
          <p:nvPr/>
        </p:nvSpPr>
        <p:spPr>
          <a:xfrm>
            <a:off x="5541946" y="5510936"/>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Hexagon 18">
            <a:extLst>
              <a:ext uri="{FF2B5EF4-FFF2-40B4-BE49-F238E27FC236}">
                <a16:creationId xmlns:a16="http://schemas.microsoft.com/office/drawing/2014/main" id="{0ABED1D4-136A-4294-A1E2-144B7574C9E0}"/>
              </a:ext>
            </a:extLst>
          </p:cNvPr>
          <p:cNvSpPr/>
          <p:nvPr/>
        </p:nvSpPr>
        <p:spPr>
          <a:xfrm rot="5400000">
            <a:off x="7705025"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6BACB9CF-A526-4BAB-8705-BD5C9D8A8CCB}"/>
              </a:ext>
            </a:extLst>
          </p:cNvPr>
          <p:cNvSpPr/>
          <p:nvPr/>
        </p:nvSpPr>
        <p:spPr>
          <a:xfrm rot="5400000">
            <a:off x="3378867"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7D404139-3470-43A3-9C9C-20155C61E6C3}"/>
              </a:ext>
            </a:extLst>
          </p:cNvPr>
          <p:cNvSpPr/>
          <p:nvPr/>
        </p:nvSpPr>
        <p:spPr>
          <a:xfrm rot="2700000">
            <a:off x="7071474"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8" name="Hexagon 17">
            <a:extLst>
              <a:ext uri="{FF2B5EF4-FFF2-40B4-BE49-F238E27FC236}">
                <a16:creationId xmlns:a16="http://schemas.microsoft.com/office/drawing/2014/main" id="{944EBEDC-4085-4AF9-92FB-2A54D49D530E}"/>
              </a:ext>
            </a:extLst>
          </p:cNvPr>
          <p:cNvSpPr/>
          <p:nvPr/>
        </p:nvSpPr>
        <p:spPr>
          <a:xfrm rot="2700000">
            <a:off x="4012418"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0816FD2C-9ECF-4ACE-B3AF-060A67177C8B}"/>
              </a:ext>
            </a:extLst>
          </p:cNvPr>
          <p:cNvSpPr/>
          <p:nvPr/>
        </p:nvSpPr>
        <p:spPr>
          <a:xfrm rot="8100000">
            <a:off x="7071474"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D4E841CB-C24C-4288-94D9-BD67910660C9}"/>
              </a:ext>
            </a:extLst>
          </p:cNvPr>
          <p:cNvSpPr/>
          <p:nvPr/>
        </p:nvSpPr>
        <p:spPr>
          <a:xfrm rot="8100000">
            <a:off x="4012418"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671724" y="6356350"/>
            <a:ext cx="7592477"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23" name="Graphic 22">
            <a:extLst>
              <a:ext uri="{FF2B5EF4-FFF2-40B4-BE49-F238E27FC236}">
                <a16:creationId xmlns:a16="http://schemas.microsoft.com/office/drawing/2014/main" id="{77B9A639-757E-4E79-973B-BD4B0F4758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4" name="Rectangle 23">
            <a:extLst>
              <a:ext uri="{FF2B5EF4-FFF2-40B4-BE49-F238E27FC236}">
                <a16:creationId xmlns:a16="http://schemas.microsoft.com/office/drawing/2014/main" id="{B144107E-F4D3-44B2-86E7-4AF0BF293D72}"/>
              </a:ext>
            </a:extLst>
          </p:cNvPr>
          <p:cNvSpPr/>
          <p:nvPr/>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0" name="Group 29">
            <a:extLst>
              <a:ext uri="{FF2B5EF4-FFF2-40B4-BE49-F238E27FC236}">
                <a16:creationId xmlns:a16="http://schemas.microsoft.com/office/drawing/2014/main" id="{8A8DD515-882D-424D-8690-36AFB6EAC533}"/>
              </a:ext>
            </a:extLst>
          </p:cNvPr>
          <p:cNvGrpSpPr/>
          <p:nvPr/>
        </p:nvGrpSpPr>
        <p:grpSpPr>
          <a:xfrm rot="16200000">
            <a:off x="360407" y="4836458"/>
            <a:ext cx="1946732" cy="3990582"/>
            <a:chOff x="10692184" y="-1639954"/>
            <a:chExt cx="1784352" cy="3657721"/>
          </a:xfrm>
          <a:noFill/>
        </p:grpSpPr>
        <p:sp>
          <p:nvSpPr>
            <p:cNvPr id="31" name="Hexagon 30">
              <a:extLst>
                <a:ext uri="{FF2B5EF4-FFF2-40B4-BE49-F238E27FC236}">
                  <a16:creationId xmlns:a16="http://schemas.microsoft.com/office/drawing/2014/main" id="{4A4011EE-4775-4945-A26F-64D9F7555086}"/>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E3E9898-A391-4D0B-91E4-FB3F07F11907}"/>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8118614-93A7-4C2D-A0E8-88B93F87A9F6}"/>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34" name="Group 33">
            <a:extLst>
              <a:ext uri="{FF2B5EF4-FFF2-40B4-BE49-F238E27FC236}">
                <a16:creationId xmlns:a16="http://schemas.microsoft.com/office/drawing/2014/main" id="{767A4E6A-0143-472B-99C7-B99095A1EB95}"/>
              </a:ext>
            </a:extLst>
          </p:cNvPr>
          <p:cNvGrpSpPr/>
          <p:nvPr/>
        </p:nvGrpSpPr>
        <p:grpSpPr>
          <a:xfrm>
            <a:off x="9875462" y="-592128"/>
            <a:ext cx="2641657" cy="2714067"/>
            <a:chOff x="10055225" y="-469915"/>
            <a:chExt cx="2421312" cy="2487682"/>
          </a:xfrm>
          <a:noFill/>
        </p:grpSpPr>
        <p:sp>
          <p:nvSpPr>
            <p:cNvPr id="35" name="Hexagon 34">
              <a:extLst>
                <a:ext uri="{FF2B5EF4-FFF2-40B4-BE49-F238E27FC236}">
                  <a16:creationId xmlns:a16="http://schemas.microsoft.com/office/drawing/2014/main" id="{1F9735F6-2A59-4C9C-A9CA-8D9FFB28D87B}"/>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91D1A0C8-C681-4719-A532-DEC5C6CED8C0}"/>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Hexagon 36">
              <a:extLst>
                <a:ext uri="{FF2B5EF4-FFF2-40B4-BE49-F238E27FC236}">
                  <a16:creationId xmlns:a16="http://schemas.microsoft.com/office/drawing/2014/main" id="{68DEEAF1-8A67-473E-90AB-558B24383C22}"/>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8" name="Picture Placeholder 8">
            <a:extLst>
              <a:ext uri="{FF2B5EF4-FFF2-40B4-BE49-F238E27FC236}">
                <a16:creationId xmlns:a16="http://schemas.microsoft.com/office/drawing/2014/main" id="{1AB0CE74-B548-4D51-8AD2-52B2A173D22A}"/>
              </a:ext>
            </a:extLst>
          </p:cNvPr>
          <p:cNvSpPr>
            <a:spLocks noGrp="1"/>
          </p:cNvSpPr>
          <p:nvPr>
            <p:ph type="pic" sz="quarter" idx="21" hasCustomPrompt="1"/>
          </p:nvPr>
        </p:nvSpPr>
        <p:spPr>
          <a:xfrm>
            <a:off x="5783624" y="1355812"/>
            <a:ext cx="540976" cy="540976"/>
          </a:xfrm>
          <a:prstGeom prst="rect">
            <a:avLst/>
          </a:prstGeom>
        </p:spPr>
        <p:txBody>
          <a:bodyPr lIns="72000" rIns="72000" anchor="ctr"/>
          <a:lstStyle>
            <a:lvl1pPr algn="ctr">
              <a:defRPr sz="1200"/>
            </a:lvl1pPr>
          </a:lstStyle>
          <a:p>
            <a:r>
              <a:rPr lang="en-GB"/>
              <a:t>Insert icon</a:t>
            </a:r>
          </a:p>
        </p:txBody>
      </p:sp>
      <p:sp>
        <p:nvSpPr>
          <p:cNvPr id="39" name="Picture Placeholder 8">
            <a:extLst>
              <a:ext uri="{FF2B5EF4-FFF2-40B4-BE49-F238E27FC236}">
                <a16:creationId xmlns:a16="http://schemas.microsoft.com/office/drawing/2014/main" id="{114185A7-7E5E-4531-8841-CFC258713988}"/>
              </a:ext>
            </a:extLst>
          </p:cNvPr>
          <p:cNvSpPr>
            <a:spLocks noGrp="1"/>
          </p:cNvSpPr>
          <p:nvPr>
            <p:ph type="pic" sz="quarter" idx="22" hasCustomPrompt="1"/>
          </p:nvPr>
        </p:nvSpPr>
        <p:spPr>
          <a:xfrm>
            <a:off x="7313152" y="1989363"/>
            <a:ext cx="540976" cy="540976"/>
          </a:xfrm>
          <a:prstGeom prst="rect">
            <a:avLst/>
          </a:prstGeom>
        </p:spPr>
        <p:txBody>
          <a:bodyPr lIns="72000" rIns="72000" anchor="ctr"/>
          <a:lstStyle>
            <a:lvl1pPr algn="ctr">
              <a:defRPr sz="1200"/>
            </a:lvl1pPr>
          </a:lstStyle>
          <a:p>
            <a:r>
              <a:rPr lang="en-GB"/>
              <a:t>Insert icon</a:t>
            </a:r>
          </a:p>
        </p:txBody>
      </p:sp>
      <p:sp>
        <p:nvSpPr>
          <p:cNvPr id="40" name="Picture Placeholder 8">
            <a:extLst>
              <a:ext uri="{FF2B5EF4-FFF2-40B4-BE49-F238E27FC236}">
                <a16:creationId xmlns:a16="http://schemas.microsoft.com/office/drawing/2014/main" id="{CC6BFB1D-EF2C-491E-9808-36CDF5BDC7D9}"/>
              </a:ext>
            </a:extLst>
          </p:cNvPr>
          <p:cNvSpPr>
            <a:spLocks noGrp="1"/>
          </p:cNvSpPr>
          <p:nvPr>
            <p:ph type="pic" sz="quarter" idx="23" hasCustomPrompt="1"/>
          </p:nvPr>
        </p:nvSpPr>
        <p:spPr>
          <a:xfrm>
            <a:off x="7946703" y="3518891"/>
            <a:ext cx="540976" cy="540976"/>
          </a:xfrm>
          <a:prstGeom prst="rect">
            <a:avLst/>
          </a:prstGeom>
        </p:spPr>
        <p:txBody>
          <a:bodyPr lIns="72000" rIns="72000" anchor="ctr"/>
          <a:lstStyle>
            <a:lvl1pPr algn="ctr">
              <a:defRPr sz="1200"/>
            </a:lvl1pPr>
          </a:lstStyle>
          <a:p>
            <a:r>
              <a:rPr lang="en-GB"/>
              <a:t>Insert icon</a:t>
            </a:r>
          </a:p>
        </p:txBody>
      </p:sp>
      <p:sp>
        <p:nvSpPr>
          <p:cNvPr id="41" name="Picture Placeholder 8">
            <a:extLst>
              <a:ext uri="{FF2B5EF4-FFF2-40B4-BE49-F238E27FC236}">
                <a16:creationId xmlns:a16="http://schemas.microsoft.com/office/drawing/2014/main" id="{DF560D17-C817-4F5F-B3D8-EE12FD50B415}"/>
              </a:ext>
            </a:extLst>
          </p:cNvPr>
          <p:cNvSpPr>
            <a:spLocks noGrp="1"/>
          </p:cNvSpPr>
          <p:nvPr>
            <p:ph type="pic" sz="quarter" idx="24" hasCustomPrompt="1"/>
          </p:nvPr>
        </p:nvSpPr>
        <p:spPr>
          <a:xfrm>
            <a:off x="7313151" y="5048419"/>
            <a:ext cx="540976" cy="540976"/>
          </a:xfrm>
          <a:prstGeom prst="rect">
            <a:avLst/>
          </a:prstGeom>
        </p:spPr>
        <p:txBody>
          <a:bodyPr lIns="72000" rIns="72000" anchor="ctr"/>
          <a:lstStyle>
            <a:lvl1pPr algn="ctr">
              <a:defRPr sz="1200"/>
            </a:lvl1pPr>
          </a:lstStyle>
          <a:p>
            <a:r>
              <a:rPr lang="en-GB"/>
              <a:t>Insert icon</a:t>
            </a:r>
          </a:p>
        </p:txBody>
      </p:sp>
      <p:sp>
        <p:nvSpPr>
          <p:cNvPr id="42" name="Picture Placeholder 8">
            <a:extLst>
              <a:ext uri="{FF2B5EF4-FFF2-40B4-BE49-F238E27FC236}">
                <a16:creationId xmlns:a16="http://schemas.microsoft.com/office/drawing/2014/main" id="{5861CEA1-85A6-4E73-B807-FBD08CDD508C}"/>
              </a:ext>
            </a:extLst>
          </p:cNvPr>
          <p:cNvSpPr>
            <a:spLocks noGrp="1"/>
          </p:cNvSpPr>
          <p:nvPr>
            <p:ph type="pic" sz="quarter" idx="25" hasCustomPrompt="1"/>
          </p:nvPr>
        </p:nvSpPr>
        <p:spPr>
          <a:xfrm>
            <a:off x="5783624" y="5681970"/>
            <a:ext cx="540976" cy="540976"/>
          </a:xfrm>
          <a:prstGeom prst="rect">
            <a:avLst/>
          </a:prstGeom>
        </p:spPr>
        <p:txBody>
          <a:bodyPr lIns="72000" rIns="72000" anchor="ctr"/>
          <a:lstStyle>
            <a:lvl1pPr algn="ctr">
              <a:defRPr sz="1200"/>
            </a:lvl1pPr>
          </a:lstStyle>
          <a:p>
            <a:r>
              <a:rPr lang="en-GB"/>
              <a:t>Insert icon</a:t>
            </a:r>
          </a:p>
        </p:txBody>
      </p:sp>
      <p:sp>
        <p:nvSpPr>
          <p:cNvPr id="43" name="Picture Placeholder 8">
            <a:extLst>
              <a:ext uri="{FF2B5EF4-FFF2-40B4-BE49-F238E27FC236}">
                <a16:creationId xmlns:a16="http://schemas.microsoft.com/office/drawing/2014/main" id="{A983A122-769C-4DEC-B9B4-36F3118A3780}"/>
              </a:ext>
            </a:extLst>
          </p:cNvPr>
          <p:cNvSpPr>
            <a:spLocks noGrp="1"/>
          </p:cNvSpPr>
          <p:nvPr>
            <p:ph type="pic" sz="quarter" idx="26" hasCustomPrompt="1"/>
          </p:nvPr>
        </p:nvSpPr>
        <p:spPr>
          <a:xfrm>
            <a:off x="4254096" y="5048419"/>
            <a:ext cx="540976" cy="540976"/>
          </a:xfrm>
          <a:prstGeom prst="rect">
            <a:avLst/>
          </a:prstGeom>
        </p:spPr>
        <p:txBody>
          <a:bodyPr lIns="72000" rIns="72000" anchor="ctr"/>
          <a:lstStyle>
            <a:lvl1pPr algn="ctr">
              <a:defRPr sz="1200"/>
            </a:lvl1pPr>
          </a:lstStyle>
          <a:p>
            <a:r>
              <a:rPr lang="en-GB"/>
              <a:t>Insert icon</a:t>
            </a:r>
          </a:p>
        </p:txBody>
      </p:sp>
      <p:sp>
        <p:nvSpPr>
          <p:cNvPr id="44" name="Picture Placeholder 8">
            <a:extLst>
              <a:ext uri="{FF2B5EF4-FFF2-40B4-BE49-F238E27FC236}">
                <a16:creationId xmlns:a16="http://schemas.microsoft.com/office/drawing/2014/main" id="{8A0DF9F7-5B41-46D1-99CD-663B6D259E27}"/>
              </a:ext>
            </a:extLst>
          </p:cNvPr>
          <p:cNvSpPr>
            <a:spLocks noGrp="1"/>
          </p:cNvSpPr>
          <p:nvPr>
            <p:ph type="pic" sz="quarter" idx="27" hasCustomPrompt="1"/>
          </p:nvPr>
        </p:nvSpPr>
        <p:spPr>
          <a:xfrm>
            <a:off x="3620545" y="3518891"/>
            <a:ext cx="540976" cy="540976"/>
          </a:xfrm>
          <a:prstGeom prst="rect">
            <a:avLst/>
          </a:prstGeom>
        </p:spPr>
        <p:txBody>
          <a:bodyPr lIns="72000" rIns="72000" anchor="ctr"/>
          <a:lstStyle>
            <a:lvl1pPr algn="ctr">
              <a:defRPr sz="1200"/>
            </a:lvl1pPr>
          </a:lstStyle>
          <a:p>
            <a:r>
              <a:rPr lang="en-GB"/>
              <a:t>Insert icon</a:t>
            </a:r>
          </a:p>
        </p:txBody>
      </p:sp>
      <p:sp>
        <p:nvSpPr>
          <p:cNvPr id="45" name="Picture Placeholder 8">
            <a:extLst>
              <a:ext uri="{FF2B5EF4-FFF2-40B4-BE49-F238E27FC236}">
                <a16:creationId xmlns:a16="http://schemas.microsoft.com/office/drawing/2014/main" id="{8098FD3F-ECC1-40B1-B0D2-D6C0E453290B}"/>
              </a:ext>
            </a:extLst>
          </p:cNvPr>
          <p:cNvSpPr>
            <a:spLocks noGrp="1"/>
          </p:cNvSpPr>
          <p:nvPr>
            <p:ph type="pic" sz="quarter" idx="28" hasCustomPrompt="1"/>
          </p:nvPr>
        </p:nvSpPr>
        <p:spPr>
          <a:xfrm>
            <a:off x="4254096" y="1989363"/>
            <a:ext cx="540976" cy="540976"/>
          </a:xfrm>
          <a:prstGeom prst="rect">
            <a:avLst/>
          </a:prstGeom>
        </p:spPr>
        <p:txBody>
          <a:bodyPr lIns="72000" rIns="72000" anchor="ctr"/>
          <a:lstStyle>
            <a:lvl1pPr algn="ctr">
              <a:defRPr sz="1200"/>
            </a:lvl1pPr>
          </a:lstStyle>
          <a:p>
            <a:r>
              <a:rPr lang="en-GB"/>
              <a:t>Insert icon</a:t>
            </a:r>
          </a:p>
        </p:txBody>
      </p:sp>
      <p:grpSp>
        <p:nvGrpSpPr>
          <p:cNvPr id="47" name="Group 46">
            <a:extLst>
              <a:ext uri="{FF2B5EF4-FFF2-40B4-BE49-F238E27FC236}">
                <a16:creationId xmlns:a16="http://schemas.microsoft.com/office/drawing/2014/main" id="{FC9C4856-5DE4-4732-ACA9-82B95EAEEF94}"/>
              </a:ext>
            </a:extLst>
          </p:cNvPr>
          <p:cNvGrpSpPr/>
          <p:nvPr userDrawn="1"/>
        </p:nvGrpSpPr>
        <p:grpSpPr>
          <a:xfrm>
            <a:off x="-3633349" y="0"/>
            <a:ext cx="3507558" cy="7251700"/>
            <a:chOff x="-3633349" y="0"/>
            <a:chExt cx="3507558" cy="7251700"/>
          </a:xfrm>
        </p:grpSpPr>
        <p:grpSp>
          <p:nvGrpSpPr>
            <p:cNvPr id="48" name="Group 47">
              <a:extLst>
                <a:ext uri="{FF2B5EF4-FFF2-40B4-BE49-F238E27FC236}">
                  <a16:creationId xmlns:a16="http://schemas.microsoft.com/office/drawing/2014/main" id="{7766CE39-2398-4D3A-8EE1-C51F52E0EDBA}"/>
                </a:ext>
              </a:extLst>
            </p:cNvPr>
            <p:cNvGrpSpPr/>
            <p:nvPr userDrawn="1"/>
          </p:nvGrpSpPr>
          <p:grpSpPr>
            <a:xfrm>
              <a:off x="-3633349" y="0"/>
              <a:ext cx="3507558" cy="7251700"/>
              <a:chOff x="838199" y="1150069"/>
              <a:chExt cx="3507558" cy="7251700"/>
            </a:xfrm>
          </p:grpSpPr>
          <p:sp>
            <p:nvSpPr>
              <p:cNvPr id="50" name="Rectangle 49">
                <a:extLst>
                  <a:ext uri="{FF2B5EF4-FFF2-40B4-BE49-F238E27FC236}">
                    <a16:creationId xmlns:a16="http://schemas.microsoft.com/office/drawing/2014/main" id="{F9EFA932-31B8-472D-8EE2-5AD6F6C05820}"/>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1" name="TextBox 50">
                <a:extLst>
                  <a:ext uri="{FF2B5EF4-FFF2-40B4-BE49-F238E27FC236}">
                    <a16:creationId xmlns:a16="http://schemas.microsoft.com/office/drawing/2014/main" id="{09B6CF84-B38B-4DBF-88E6-85F5FE899BF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2" name="Rectangle 51">
                <a:extLst>
                  <a:ext uri="{FF2B5EF4-FFF2-40B4-BE49-F238E27FC236}">
                    <a16:creationId xmlns:a16="http://schemas.microsoft.com/office/drawing/2014/main" id="{78896877-75E4-47DA-8CA8-4B55A19E4C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3" name="TextBox 52">
                <a:extLst>
                  <a:ext uri="{FF2B5EF4-FFF2-40B4-BE49-F238E27FC236}">
                    <a16:creationId xmlns:a16="http://schemas.microsoft.com/office/drawing/2014/main" id="{BC223509-B22F-4682-8E7C-687C3CF3EDF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4" name="TextBox 53">
                <a:extLst>
                  <a:ext uri="{FF2B5EF4-FFF2-40B4-BE49-F238E27FC236}">
                    <a16:creationId xmlns:a16="http://schemas.microsoft.com/office/drawing/2014/main" id="{DFCB9DCD-832B-448B-821F-71192F4C8677}"/>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5" name="TextBox 54">
                <a:extLst>
                  <a:ext uri="{FF2B5EF4-FFF2-40B4-BE49-F238E27FC236}">
                    <a16:creationId xmlns:a16="http://schemas.microsoft.com/office/drawing/2014/main" id="{766E0AE9-5CD6-4B3C-99C5-75AA5D2FD77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6" name="TextBox 55">
                <a:extLst>
                  <a:ext uri="{FF2B5EF4-FFF2-40B4-BE49-F238E27FC236}">
                    <a16:creationId xmlns:a16="http://schemas.microsoft.com/office/drawing/2014/main" id="{96AAC2ED-20BD-47A1-9677-070E03EA12D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9" name="Picture 48">
              <a:extLst>
                <a:ext uri="{FF2B5EF4-FFF2-40B4-BE49-F238E27FC236}">
                  <a16:creationId xmlns:a16="http://schemas.microsoft.com/office/drawing/2014/main" id="{2792C2F8-ACDB-4005-8B7C-FFD55117880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60555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nnel Dia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31217A-A076-4EC6-8FFD-A7E98C5DF2CC}"/>
              </a:ext>
            </a:extLst>
          </p:cNvPr>
          <p:cNvSpPr/>
          <p:nvPr userDrawn="1"/>
        </p:nvSpPr>
        <p:spPr>
          <a:xfrm>
            <a:off x="0" y="5876926"/>
            <a:ext cx="12192000" cy="9810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 name="Rectangle 7">
            <a:extLst>
              <a:ext uri="{FF2B5EF4-FFF2-40B4-BE49-F238E27FC236}">
                <a16:creationId xmlns:a16="http://schemas.microsoft.com/office/drawing/2014/main" id="{4E619746-6D05-4F91-8F31-8D81EB44F960}"/>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9" name="Graphic 8">
            <a:extLst>
              <a:ext uri="{FF2B5EF4-FFF2-40B4-BE49-F238E27FC236}">
                <a16:creationId xmlns:a16="http://schemas.microsoft.com/office/drawing/2014/main" id="{0946DECD-186C-4675-846A-E63FACA145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Rectangle 9">
            <a:extLst>
              <a:ext uri="{FF2B5EF4-FFF2-40B4-BE49-F238E27FC236}">
                <a16:creationId xmlns:a16="http://schemas.microsoft.com/office/drawing/2014/main" id="{5033F3B8-CACC-4F94-8E8D-018EDDBFD4E8}"/>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Text Placeholder 16">
            <a:extLst>
              <a:ext uri="{FF2B5EF4-FFF2-40B4-BE49-F238E27FC236}">
                <a16:creationId xmlns:a16="http://schemas.microsoft.com/office/drawing/2014/main" id="{A80F23DE-89AD-47A1-B171-4655A568D79A}"/>
              </a:ext>
            </a:extLst>
          </p:cNvPr>
          <p:cNvSpPr>
            <a:spLocks noGrp="1"/>
          </p:cNvSpPr>
          <p:nvPr>
            <p:ph type="body" sz="quarter" idx="12" hasCustomPrompt="1"/>
          </p:nvPr>
        </p:nvSpPr>
        <p:spPr>
          <a:xfrm>
            <a:off x="808423" y="1693394"/>
            <a:ext cx="4533966" cy="877301"/>
          </a:xfrm>
          <a:custGeom>
            <a:avLst/>
            <a:gdLst>
              <a:gd name="connsiteX0" fmla="*/ 0 w 4533966"/>
              <a:gd name="connsiteY0" fmla="*/ 0 h 877301"/>
              <a:gd name="connsiteX1" fmla="*/ 4533966 w 4533966"/>
              <a:gd name="connsiteY1" fmla="*/ 0 h 877301"/>
              <a:gd name="connsiteX2" fmla="*/ 4162713 w 4533966"/>
              <a:gd name="connsiteY2" fmla="*/ 877301 h 877301"/>
              <a:gd name="connsiteX3" fmla="*/ 371252 w 4533966"/>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4533966" h="877301">
                <a:moveTo>
                  <a:pt x="0" y="0"/>
                </a:moveTo>
                <a:lnTo>
                  <a:pt x="4533966" y="0"/>
                </a:lnTo>
                <a:lnTo>
                  <a:pt x="4162713" y="877301"/>
                </a:lnTo>
                <a:lnTo>
                  <a:pt x="371252" y="877301"/>
                </a:lnTo>
                <a:close/>
              </a:path>
            </a:pathLst>
          </a:custGeom>
          <a:solidFill>
            <a:schemeClr val="accent2">
              <a:alpha val="25000"/>
            </a:schemeClr>
          </a:solidFill>
          <a:ln w="12700">
            <a:solidFill>
              <a:schemeClr val="accent2"/>
            </a:solidFill>
          </a:ln>
        </p:spPr>
        <p:txBody>
          <a:bodyPr wrap="square">
            <a:noAutofit/>
          </a:bodyPr>
          <a:lstStyle>
            <a:lvl1pPr>
              <a:defRPr/>
            </a:lvl1pPr>
          </a:lstStyle>
          <a:p>
            <a:pPr lvl="0"/>
            <a:r>
              <a:rPr lang="en-US"/>
              <a:t> </a:t>
            </a:r>
            <a:endParaRPr lang="en-GB"/>
          </a:p>
        </p:txBody>
      </p:sp>
      <p:sp>
        <p:nvSpPr>
          <p:cNvPr id="20" name="Text Placeholder 19">
            <a:extLst>
              <a:ext uri="{FF2B5EF4-FFF2-40B4-BE49-F238E27FC236}">
                <a16:creationId xmlns:a16="http://schemas.microsoft.com/office/drawing/2014/main" id="{DCB9D801-742F-40FA-A450-3963E9575ED3}"/>
              </a:ext>
            </a:extLst>
          </p:cNvPr>
          <p:cNvSpPr>
            <a:spLocks noGrp="1"/>
          </p:cNvSpPr>
          <p:nvPr>
            <p:ph type="body" sz="quarter" idx="13" hasCustomPrompt="1"/>
          </p:nvPr>
        </p:nvSpPr>
        <p:spPr>
          <a:xfrm>
            <a:off x="1180413" y="2678369"/>
            <a:ext cx="3789985" cy="877301"/>
          </a:xfrm>
          <a:custGeom>
            <a:avLst/>
            <a:gdLst>
              <a:gd name="connsiteX0" fmla="*/ 0 w 3789985"/>
              <a:gd name="connsiteY0" fmla="*/ 0 h 877301"/>
              <a:gd name="connsiteX1" fmla="*/ 3789985 w 3789985"/>
              <a:gd name="connsiteY1" fmla="*/ 0 h 877301"/>
              <a:gd name="connsiteX2" fmla="*/ 3418732 w 3789985"/>
              <a:gd name="connsiteY2" fmla="*/ 877301 h 877301"/>
              <a:gd name="connsiteX3" fmla="*/ 371215 w 3789985"/>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789985" h="877301">
                <a:moveTo>
                  <a:pt x="0" y="0"/>
                </a:moveTo>
                <a:lnTo>
                  <a:pt x="3789985" y="0"/>
                </a:lnTo>
                <a:lnTo>
                  <a:pt x="3418732" y="877301"/>
                </a:lnTo>
                <a:lnTo>
                  <a:pt x="371215" y="877301"/>
                </a:lnTo>
                <a:close/>
              </a:path>
            </a:pathLst>
          </a:custGeom>
          <a:solidFill>
            <a:schemeClr val="accent1">
              <a:alpha val="25000"/>
            </a:schemeClr>
          </a:solidFill>
          <a:ln w="12700">
            <a:solidFill>
              <a:schemeClr val="accent1"/>
            </a:solidFill>
          </a:ln>
        </p:spPr>
        <p:txBody>
          <a:bodyPr wrap="square">
            <a:noAutofit/>
          </a:bodyPr>
          <a:lstStyle>
            <a:lvl1pPr>
              <a:defRPr/>
            </a:lvl1pPr>
          </a:lstStyle>
          <a:p>
            <a:pPr lvl="0"/>
            <a:r>
              <a:rPr lang="en-US"/>
              <a:t> </a:t>
            </a:r>
            <a:endParaRPr lang="en-GB"/>
          </a:p>
        </p:txBody>
      </p:sp>
      <p:sp>
        <p:nvSpPr>
          <p:cNvPr id="23" name="Text Placeholder 22">
            <a:extLst>
              <a:ext uri="{FF2B5EF4-FFF2-40B4-BE49-F238E27FC236}">
                <a16:creationId xmlns:a16="http://schemas.microsoft.com/office/drawing/2014/main" id="{06057C53-24DE-41A0-B0AA-3921ABBC49DE}"/>
              </a:ext>
            </a:extLst>
          </p:cNvPr>
          <p:cNvSpPr>
            <a:spLocks noGrp="1"/>
          </p:cNvSpPr>
          <p:nvPr>
            <p:ph type="body" sz="quarter" idx="14" hasCustomPrompt="1"/>
          </p:nvPr>
        </p:nvSpPr>
        <p:spPr>
          <a:xfrm>
            <a:off x="1552404" y="3663342"/>
            <a:ext cx="3046003" cy="877301"/>
          </a:xfrm>
          <a:custGeom>
            <a:avLst/>
            <a:gdLst>
              <a:gd name="connsiteX0" fmla="*/ 0 w 3046003"/>
              <a:gd name="connsiteY0" fmla="*/ 0 h 877301"/>
              <a:gd name="connsiteX1" fmla="*/ 3046003 w 3046003"/>
              <a:gd name="connsiteY1" fmla="*/ 0 h 877301"/>
              <a:gd name="connsiteX2" fmla="*/ 2674751 w 3046003"/>
              <a:gd name="connsiteY2" fmla="*/ 877301 h 877301"/>
              <a:gd name="connsiteX3" fmla="*/ 371253 w 3046003"/>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046003" h="877301">
                <a:moveTo>
                  <a:pt x="0" y="0"/>
                </a:moveTo>
                <a:lnTo>
                  <a:pt x="3046003" y="0"/>
                </a:lnTo>
                <a:lnTo>
                  <a:pt x="2674751" y="877301"/>
                </a:lnTo>
                <a:lnTo>
                  <a:pt x="371253" y="877301"/>
                </a:lnTo>
                <a:close/>
              </a:path>
            </a:pathLst>
          </a:custGeom>
          <a:solidFill>
            <a:schemeClr val="accent4">
              <a:alpha val="25000"/>
            </a:schemeClr>
          </a:solidFill>
          <a:ln w="12700">
            <a:solidFill>
              <a:schemeClr val="accent4"/>
            </a:solidFill>
          </a:ln>
        </p:spPr>
        <p:txBody>
          <a:bodyPr wrap="square">
            <a:noAutofit/>
          </a:bodyPr>
          <a:lstStyle>
            <a:lvl1pPr>
              <a:defRPr/>
            </a:lvl1pPr>
          </a:lstStyle>
          <a:p>
            <a:pPr lvl="0"/>
            <a:r>
              <a:rPr lang="en-US"/>
              <a:t> </a:t>
            </a:r>
            <a:endParaRPr lang="en-GB"/>
          </a:p>
        </p:txBody>
      </p:sp>
      <p:sp>
        <p:nvSpPr>
          <p:cNvPr id="26" name="Text Placeholder 25">
            <a:extLst>
              <a:ext uri="{FF2B5EF4-FFF2-40B4-BE49-F238E27FC236}">
                <a16:creationId xmlns:a16="http://schemas.microsoft.com/office/drawing/2014/main" id="{F6C45AA7-687A-4638-AA1E-122F84298959}"/>
              </a:ext>
            </a:extLst>
          </p:cNvPr>
          <p:cNvSpPr>
            <a:spLocks noGrp="1"/>
          </p:cNvSpPr>
          <p:nvPr>
            <p:ph type="body" sz="quarter" idx="15" hasCustomPrompt="1"/>
          </p:nvPr>
        </p:nvSpPr>
        <p:spPr>
          <a:xfrm>
            <a:off x="1924395" y="4648316"/>
            <a:ext cx="2302022" cy="877302"/>
          </a:xfrm>
          <a:custGeom>
            <a:avLst/>
            <a:gdLst>
              <a:gd name="connsiteX0" fmla="*/ 0 w 2302022"/>
              <a:gd name="connsiteY0" fmla="*/ 0 h 877302"/>
              <a:gd name="connsiteX1" fmla="*/ 2302022 w 2302022"/>
              <a:gd name="connsiteY1" fmla="*/ 0 h 877302"/>
              <a:gd name="connsiteX2" fmla="*/ 1930770 w 2302022"/>
              <a:gd name="connsiteY2" fmla="*/ 877302 h 877302"/>
              <a:gd name="connsiteX3" fmla="*/ 371215 w 2302022"/>
              <a:gd name="connsiteY3" fmla="*/ 877302 h 877302"/>
            </a:gdLst>
            <a:ahLst/>
            <a:cxnLst>
              <a:cxn ang="0">
                <a:pos x="connsiteX0" y="connsiteY0"/>
              </a:cxn>
              <a:cxn ang="0">
                <a:pos x="connsiteX1" y="connsiteY1"/>
              </a:cxn>
              <a:cxn ang="0">
                <a:pos x="connsiteX2" y="connsiteY2"/>
              </a:cxn>
              <a:cxn ang="0">
                <a:pos x="connsiteX3" y="connsiteY3"/>
              </a:cxn>
            </a:cxnLst>
            <a:rect l="l" t="t" r="r" b="b"/>
            <a:pathLst>
              <a:path w="2302022" h="877302">
                <a:moveTo>
                  <a:pt x="0" y="0"/>
                </a:moveTo>
                <a:lnTo>
                  <a:pt x="2302022" y="0"/>
                </a:lnTo>
                <a:lnTo>
                  <a:pt x="1930770" y="877302"/>
                </a:lnTo>
                <a:lnTo>
                  <a:pt x="371215" y="877302"/>
                </a:lnTo>
                <a:close/>
              </a:path>
            </a:pathLst>
          </a:custGeom>
          <a:solidFill>
            <a:schemeClr val="accent3">
              <a:alpha val="25000"/>
            </a:schemeClr>
          </a:solidFill>
          <a:ln w="12700">
            <a:solidFill>
              <a:schemeClr val="accent3"/>
            </a:solidFill>
          </a:ln>
        </p:spPr>
        <p:txBody>
          <a:bodyPr wrap="square">
            <a:noAutofit/>
          </a:bodyPr>
          <a:lstStyle>
            <a:lvl1pPr>
              <a:defRPr/>
            </a:lvl1pPr>
          </a:lstStyle>
          <a:p>
            <a:pPr lvl="0"/>
            <a:r>
              <a:rPr lang="en-US"/>
              <a:t> </a:t>
            </a:r>
            <a:endParaRPr lang="en-GB"/>
          </a:p>
        </p:txBody>
      </p:sp>
      <p:sp>
        <p:nvSpPr>
          <p:cNvPr id="27" name="Text Placeholder 17">
            <a:extLst>
              <a:ext uri="{FF2B5EF4-FFF2-40B4-BE49-F238E27FC236}">
                <a16:creationId xmlns:a16="http://schemas.microsoft.com/office/drawing/2014/main" id="{3D207A73-8B1B-4DCA-84AE-9C52C945D8E8}"/>
              </a:ext>
            </a:extLst>
          </p:cNvPr>
          <p:cNvSpPr>
            <a:spLocks noGrp="1"/>
          </p:cNvSpPr>
          <p:nvPr>
            <p:ph type="body" sz="quarter" idx="32" hasCustomPrompt="1"/>
          </p:nvPr>
        </p:nvSpPr>
        <p:spPr>
          <a:xfrm>
            <a:off x="2839395" y="1928587"/>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1</a:t>
            </a:r>
          </a:p>
        </p:txBody>
      </p:sp>
      <p:sp>
        <p:nvSpPr>
          <p:cNvPr id="28" name="Text Placeholder 17">
            <a:extLst>
              <a:ext uri="{FF2B5EF4-FFF2-40B4-BE49-F238E27FC236}">
                <a16:creationId xmlns:a16="http://schemas.microsoft.com/office/drawing/2014/main" id="{D528AE27-1997-4685-AEF2-5917B4887509}"/>
              </a:ext>
            </a:extLst>
          </p:cNvPr>
          <p:cNvSpPr>
            <a:spLocks noGrp="1"/>
          </p:cNvSpPr>
          <p:nvPr>
            <p:ph type="body" sz="quarter" idx="47" hasCustomPrompt="1"/>
          </p:nvPr>
        </p:nvSpPr>
        <p:spPr>
          <a:xfrm>
            <a:off x="2839395" y="291356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2</a:t>
            </a:r>
          </a:p>
        </p:txBody>
      </p:sp>
      <p:sp>
        <p:nvSpPr>
          <p:cNvPr id="29" name="Text Placeholder 17">
            <a:extLst>
              <a:ext uri="{FF2B5EF4-FFF2-40B4-BE49-F238E27FC236}">
                <a16:creationId xmlns:a16="http://schemas.microsoft.com/office/drawing/2014/main" id="{D4470F8C-9EAF-420E-918E-89C0117FF8AD}"/>
              </a:ext>
            </a:extLst>
          </p:cNvPr>
          <p:cNvSpPr>
            <a:spLocks noGrp="1"/>
          </p:cNvSpPr>
          <p:nvPr>
            <p:ph type="body" sz="quarter" idx="48" hasCustomPrompt="1"/>
          </p:nvPr>
        </p:nvSpPr>
        <p:spPr>
          <a:xfrm>
            <a:off x="2839395" y="3898534"/>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3</a:t>
            </a:r>
          </a:p>
        </p:txBody>
      </p:sp>
      <p:sp>
        <p:nvSpPr>
          <p:cNvPr id="30" name="Text Placeholder 17">
            <a:extLst>
              <a:ext uri="{FF2B5EF4-FFF2-40B4-BE49-F238E27FC236}">
                <a16:creationId xmlns:a16="http://schemas.microsoft.com/office/drawing/2014/main" id="{C739185B-B9AA-475C-A347-EC3270EEE69D}"/>
              </a:ext>
            </a:extLst>
          </p:cNvPr>
          <p:cNvSpPr>
            <a:spLocks noGrp="1"/>
          </p:cNvSpPr>
          <p:nvPr>
            <p:ph type="body" sz="quarter" idx="49" hasCustomPrompt="1"/>
          </p:nvPr>
        </p:nvSpPr>
        <p:spPr>
          <a:xfrm>
            <a:off x="2839395" y="4883509"/>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4</a:t>
            </a:r>
          </a:p>
        </p:txBody>
      </p:sp>
      <p:sp>
        <p:nvSpPr>
          <p:cNvPr id="31" name="Text Placeholder 17">
            <a:extLst>
              <a:ext uri="{FF2B5EF4-FFF2-40B4-BE49-F238E27FC236}">
                <a16:creationId xmlns:a16="http://schemas.microsoft.com/office/drawing/2014/main" id="{84194897-5F48-4ACF-AF86-51AF79AD8792}"/>
              </a:ext>
            </a:extLst>
          </p:cNvPr>
          <p:cNvSpPr>
            <a:spLocks noGrp="1"/>
          </p:cNvSpPr>
          <p:nvPr>
            <p:ph type="body" sz="quarter" idx="50" hasCustomPrompt="1"/>
          </p:nvPr>
        </p:nvSpPr>
        <p:spPr>
          <a:xfrm>
            <a:off x="5916175" y="1813783"/>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Picture Placeholder 8">
            <a:extLst>
              <a:ext uri="{FF2B5EF4-FFF2-40B4-BE49-F238E27FC236}">
                <a16:creationId xmlns:a16="http://schemas.microsoft.com/office/drawing/2014/main" id="{87829631-792D-4281-9451-6788ACB8DCE3}"/>
              </a:ext>
            </a:extLst>
          </p:cNvPr>
          <p:cNvSpPr>
            <a:spLocks noGrp="1"/>
          </p:cNvSpPr>
          <p:nvPr>
            <p:ph type="pic" sz="quarter" idx="21" hasCustomPrompt="1"/>
          </p:nvPr>
        </p:nvSpPr>
        <p:spPr>
          <a:xfrm>
            <a:off x="6081899" y="1928587"/>
            <a:ext cx="406916" cy="406916"/>
          </a:xfrm>
          <a:prstGeom prst="rect">
            <a:avLst/>
          </a:prstGeom>
        </p:spPr>
        <p:txBody>
          <a:bodyPr lIns="72000" rIns="72000" anchor="ctr"/>
          <a:lstStyle>
            <a:lvl1pPr algn="ctr">
              <a:defRPr sz="800"/>
            </a:lvl1pPr>
          </a:lstStyle>
          <a:p>
            <a:r>
              <a:rPr lang="en-GB"/>
              <a:t>Insert icon</a:t>
            </a:r>
          </a:p>
        </p:txBody>
      </p:sp>
      <p:sp>
        <p:nvSpPr>
          <p:cNvPr id="33" name="Text Placeholder 14">
            <a:extLst>
              <a:ext uri="{FF2B5EF4-FFF2-40B4-BE49-F238E27FC236}">
                <a16:creationId xmlns:a16="http://schemas.microsoft.com/office/drawing/2014/main" id="{ED419B6A-C67F-49CB-B795-197DC388AFA0}"/>
              </a:ext>
            </a:extLst>
          </p:cNvPr>
          <p:cNvSpPr>
            <a:spLocks noGrp="1"/>
          </p:cNvSpPr>
          <p:nvPr>
            <p:ph type="body" sz="quarter" idx="33" hasCustomPrompt="1"/>
          </p:nvPr>
        </p:nvSpPr>
        <p:spPr>
          <a:xfrm>
            <a:off x="6832875" y="1693394"/>
            <a:ext cx="4431326" cy="298022"/>
          </a:xfrm>
        </p:spPr>
        <p:txBody>
          <a:bodyPr anchor="ctr"/>
          <a:lstStyle>
            <a:lvl1pPr>
              <a:defRPr sz="14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1CD9A0AA-1736-4FBE-A056-E16646E43285}"/>
              </a:ext>
            </a:extLst>
          </p:cNvPr>
          <p:cNvSpPr>
            <a:spLocks noGrp="1"/>
          </p:cNvSpPr>
          <p:nvPr>
            <p:ph type="body" sz="quarter" idx="34" hasCustomPrompt="1"/>
          </p:nvPr>
        </p:nvSpPr>
        <p:spPr>
          <a:xfrm>
            <a:off x="6832876" y="191902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5" name="Text Placeholder 17">
            <a:extLst>
              <a:ext uri="{FF2B5EF4-FFF2-40B4-BE49-F238E27FC236}">
                <a16:creationId xmlns:a16="http://schemas.microsoft.com/office/drawing/2014/main" id="{265CFA74-C479-4D1C-BAA5-936027E8EBFC}"/>
              </a:ext>
            </a:extLst>
          </p:cNvPr>
          <p:cNvSpPr>
            <a:spLocks noGrp="1"/>
          </p:cNvSpPr>
          <p:nvPr>
            <p:ph type="body" sz="quarter" idx="51" hasCustomPrompt="1"/>
          </p:nvPr>
        </p:nvSpPr>
        <p:spPr>
          <a:xfrm>
            <a:off x="5916175" y="280161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36" name="Picture Placeholder 8">
            <a:extLst>
              <a:ext uri="{FF2B5EF4-FFF2-40B4-BE49-F238E27FC236}">
                <a16:creationId xmlns:a16="http://schemas.microsoft.com/office/drawing/2014/main" id="{4DB12EF8-9DE3-4BB3-94DE-0DB007E8C676}"/>
              </a:ext>
            </a:extLst>
          </p:cNvPr>
          <p:cNvSpPr>
            <a:spLocks noGrp="1"/>
          </p:cNvSpPr>
          <p:nvPr>
            <p:ph type="pic" sz="quarter" idx="52" hasCustomPrompt="1"/>
          </p:nvPr>
        </p:nvSpPr>
        <p:spPr>
          <a:xfrm>
            <a:off x="6081899" y="2916417"/>
            <a:ext cx="406916" cy="406916"/>
          </a:xfrm>
          <a:prstGeom prst="rect">
            <a:avLst/>
          </a:prstGeom>
        </p:spPr>
        <p:txBody>
          <a:bodyPr lIns="72000" rIns="72000" anchor="ctr"/>
          <a:lstStyle>
            <a:lvl1pPr algn="ctr">
              <a:defRPr sz="800"/>
            </a:lvl1pPr>
          </a:lstStyle>
          <a:p>
            <a:r>
              <a:rPr lang="en-GB"/>
              <a:t>Insert icon</a:t>
            </a:r>
          </a:p>
        </p:txBody>
      </p:sp>
      <p:sp>
        <p:nvSpPr>
          <p:cNvPr id="37" name="Text Placeholder 14">
            <a:extLst>
              <a:ext uri="{FF2B5EF4-FFF2-40B4-BE49-F238E27FC236}">
                <a16:creationId xmlns:a16="http://schemas.microsoft.com/office/drawing/2014/main" id="{5E2C35DA-762B-4EFE-91CE-EF2A2C838563}"/>
              </a:ext>
            </a:extLst>
          </p:cNvPr>
          <p:cNvSpPr>
            <a:spLocks noGrp="1"/>
          </p:cNvSpPr>
          <p:nvPr>
            <p:ph type="body" sz="quarter" idx="53" hasCustomPrompt="1"/>
          </p:nvPr>
        </p:nvSpPr>
        <p:spPr>
          <a:xfrm>
            <a:off x="6832875" y="2681224"/>
            <a:ext cx="4431326" cy="298022"/>
          </a:xfrm>
        </p:spPr>
        <p:txBody>
          <a:bodyPr anchor="ctr"/>
          <a:lstStyle>
            <a:lvl1pPr>
              <a:defRPr sz="1400" b="1">
                <a:solidFill>
                  <a:schemeClr val="accent1"/>
                </a:solidFill>
              </a:defRPr>
            </a:lvl1pPr>
          </a:lstStyle>
          <a:p>
            <a:pPr lvl="0"/>
            <a:r>
              <a:rPr lang="en-GB"/>
              <a:t>Enter heading here</a:t>
            </a:r>
          </a:p>
        </p:txBody>
      </p:sp>
      <p:sp>
        <p:nvSpPr>
          <p:cNvPr id="38" name="Text Placeholder 17">
            <a:extLst>
              <a:ext uri="{FF2B5EF4-FFF2-40B4-BE49-F238E27FC236}">
                <a16:creationId xmlns:a16="http://schemas.microsoft.com/office/drawing/2014/main" id="{412EA716-689C-455E-A8B4-4C8D8C1A324D}"/>
              </a:ext>
            </a:extLst>
          </p:cNvPr>
          <p:cNvSpPr>
            <a:spLocks noGrp="1"/>
          </p:cNvSpPr>
          <p:nvPr>
            <p:ph type="body" sz="quarter" idx="54" hasCustomPrompt="1"/>
          </p:nvPr>
        </p:nvSpPr>
        <p:spPr>
          <a:xfrm>
            <a:off x="6832876" y="290685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9" name="Text Placeholder 17">
            <a:extLst>
              <a:ext uri="{FF2B5EF4-FFF2-40B4-BE49-F238E27FC236}">
                <a16:creationId xmlns:a16="http://schemas.microsoft.com/office/drawing/2014/main" id="{7A9E5BD4-3B87-49D4-AEBE-7902FDD78F74}"/>
              </a:ext>
            </a:extLst>
          </p:cNvPr>
          <p:cNvSpPr>
            <a:spLocks noGrp="1"/>
          </p:cNvSpPr>
          <p:nvPr>
            <p:ph type="body" sz="quarter" idx="55" hasCustomPrompt="1"/>
          </p:nvPr>
        </p:nvSpPr>
        <p:spPr>
          <a:xfrm>
            <a:off x="5916175" y="378944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40" name="Picture Placeholder 8">
            <a:extLst>
              <a:ext uri="{FF2B5EF4-FFF2-40B4-BE49-F238E27FC236}">
                <a16:creationId xmlns:a16="http://schemas.microsoft.com/office/drawing/2014/main" id="{5AF20291-548E-4CD6-8EFE-696992870549}"/>
              </a:ext>
            </a:extLst>
          </p:cNvPr>
          <p:cNvSpPr>
            <a:spLocks noGrp="1"/>
          </p:cNvSpPr>
          <p:nvPr>
            <p:ph type="pic" sz="quarter" idx="56" hasCustomPrompt="1"/>
          </p:nvPr>
        </p:nvSpPr>
        <p:spPr>
          <a:xfrm>
            <a:off x="6081899" y="3904247"/>
            <a:ext cx="406916" cy="406916"/>
          </a:xfrm>
          <a:prstGeom prst="rect">
            <a:avLst/>
          </a:prstGeom>
        </p:spPr>
        <p:txBody>
          <a:bodyPr lIns="72000" rIns="72000" anchor="ctr"/>
          <a:lstStyle>
            <a:lvl1pPr algn="ctr">
              <a:defRPr sz="800"/>
            </a:lvl1pPr>
          </a:lstStyle>
          <a:p>
            <a:r>
              <a:rPr lang="en-GB"/>
              <a:t>Insert icon</a:t>
            </a:r>
          </a:p>
        </p:txBody>
      </p:sp>
      <p:sp>
        <p:nvSpPr>
          <p:cNvPr id="41" name="Text Placeholder 14">
            <a:extLst>
              <a:ext uri="{FF2B5EF4-FFF2-40B4-BE49-F238E27FC236}">
                <a16:creationId xmlns:a16="http://schemas.microsoft.com/office/drawing/2014/main" id="{4E7B5DEE-1322-4049-AA09-C12AC9A91D1C}"/>
              </a:ext>
            </a:extLst>
          </p:cNvPr>
          <p:cNvSpPr>
            <a:spLocks noGrp="1"/>
          </p:cNvSpPr>
          <p:nvPr>
            <p:ph type="body" sz="quarter" idx="57" hasCustomPrompt="1"/>
          </p:nvPr>
        </p:nvSpPr>
        <p:spPr>
          <a:xfrm>
            <a:off x="6832875" y="3669054"/>
            <a:ext cx="4431326" cy="298022"/>
          </a:xfrm>
        </p:spPr>
        <p:txBody>
          <a:bodyPr anchor="ctr"/>
          <a:lstStyle>
            <a:lvl1pPr>
              <a:defRPr sz="1400" b="1">
                <a:solidFill>
                  <a:schemeClr val="accent4"/>
                </a:solidFill>
              </a:defRPr>
            </a:lvl1pPr>
          </a:lstStyle>
          <a:p>
            <a:pPr lvl="0"/>
            <a:r>
              <a:rPr lang="en-GB"/>
              <a:t>Enter heading here</a:t>
            </a:r>
          </a:p>
        </p:txBody>
      </p:sp>
      <p:sp>
        <p:nvSpPr>
          <p:cNvPr id="42" name="Text Placeholder 17">
            <a:extLst>
              <a:ext uri="{FF2B5EF4-FFF2-40B4-BE49-F238E27FC236}">
                <a16:creationId xmlns:a16="http://schemas.microsoft.com/office/drawing/2014/main" id="{59DD6C5C-BC8A-4EB0-86F0-9D6414CBA3A9}"/>
              </a:ext>
            </a:extLst>
          </p:cNvPr>
          <p:cNvSpPr>
            <a:spLocks noGrp="1"/>
          </p:cNvSpPr>
          <p:nvPr>
            <p:ph type="body" sz="quarter" idx="58" hasCustomPrompt="1"/>
          </p:nvPr>
        </p:nvSpPr>
        <p:spPr>
          <a:xfrm>
            <a:off x="6832876" y="389468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3" name="Text Placeholder 17">
            <a:extLst>
              <a:ext uri="{FF2B5EF4-FFF2-40B4-BE49-F238E27FC236}">
                <a16:creationId xmlns:a16="http://schemas.microsoft.com/office/drawing/2014/main" id="{E9441491-21F5-4ED2-80BC-C5CC2BB985E4}"/>
              </a:ext>
            </a:extLst>
          </p:cNvPr>
          <p:cNvSpPr>
            <a:spLocks noGrp="1"/>
          </p:cNvSpPr>
          <p:nvPr>
            <p:ph type="body" sz="quarter" idx="59" hasCustomPrompt="1"/>
          </p:nvPr>
        </p:nvSpPr>
        <p:spPr>
          <a:xfrm>
            <a:off x="5916175" y="477727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 </a:t>
            </a:r>
          </a:p>
        </p:txBody>
      </p:sp>
      <p:sp>
        <p:nvSpPr>
          <p:cNvPr id="44" name="Picture Placeholder 8">
            <a:extLst>
              <a:ext uri="{FF2B5EF4-FFF2-40B4-BE49-F238E27FC236}">
                <a16:creationId xmlns:a16="http://schemas.microsoft.com/office/drawing/2014/main" id="{F4E80F4B-9B6C-4A9F-9717-1BC61F3C819B}"/>
              </a:ext>
            </a:extLst>
          </p:cNvPr>
          <p:cNvSpPr>
            <a:spLocks noGrp="1"/>
          </p:cNvSpPr>
          <p:nvPr>
            <p:ph type="pic" sz="quarter" idx="60" hasCustomPrompt="1"/>
          </p:nvPr>
        </p:nvSpPr>
        <p:spPr>
          <a:xfrm>
            <a:off x="6081899" y="4892077"/>
            <a:ext cx="406916" cy="406916"/>
          </a:xfrm>
          <a:prstGeom prst="rect">
            <a:avLst/>
          </a:prstGeom>
        </p:spPr>
        <p:txBody>
          <a:bodyPr lIns="72000" rIns="72000" anchor="ctr"/>
          <a:lstStyle>
            <a:lvl1pPr algn="ctr">
              <a:defRPr sz="800"/>
            </a:lvl1pPr>
          </a:lstStyle>
          <a:p>
            <a:r>
              <a:rPr lang="en-GB"/>
              <a:t>Insert icon</a:t>
            </a:r>
          </a:p>
        </p:txBody>
      </p:sp>
      <p:sp>
        <p:nvSpPr>
          <p:cNvPr id="45" name="Text Placeholder 14">
            <a:extLst>
              <a:ext uri="{FF2B5EF4-FFF2-40B4-BE49-F238E27FC236}">
                <a16:creationId xmlns:a16="http://schemas.microsoft.com/office/drawing/2014/main" id="{729BD4D6-4FA5-41F4-A9EA-C1B3312FCE9D}"/>
              </a:ext>
            </a:extLst>
          </p:cNvPr>
          <p:cNvSpPr>
            <a:spLocks noGrp="1"/>
          </p:cNvSpPr>
          <p:nvPr>
            <p:ph type="body" sz="quarter" idx="61" hasCustomPrompt="1"/>
          </p:nvPr>
        </p:nvSpPr>
        <p:spPr>
          <a:xfrm>
            <a:off x="6832875" y="4701604"/>
            <a:ext cx="4431326" cy="298022"/>
          </a:xfrm>
        </p:spPr>
        <p:txBody>
          <a:bodyPr anchor="ctr"/>
          <a:lstStyle>
            <a:lvl1pPr>
              <a:defRPr sz="1400" b="1">
                <a:solidFill>
                  <a:schemeClr val="accent3"/>
                </a:solidFill>
              </a:defRPr>
            </a:lvl1pPr>
          </a:lstStyle>
          <a:p>
            <a:pPr lvl="0"/>
            <a:r>
              <a:rPr lang="en-GB"/>
              <a:t>Enter heading here</a:t>
            </a:r>
          </a:p>
        </p:txBody>
      </p:sp>
      <p:sp>
        <p:nvSpPr>
          <p:cNvPr id="46" name="Text Placeholder 17">
            <a:extLst>
              <a:ext uri="{FF2B5EF4-FFF2-40B4-BE49-F238E27FC236}">
                <a16:creationId xmlns:a16="http://schemas.microsoft.com/office/drawing/2014/main" id="{6BB3FC79-5871-4D14-AF26-D70FBB51B4D9}"/>
              </a:ext>
            </a:extLst>
          </p:cNvPr>
          <p:cNvSpPr>
            <a:spLocks noGrp="1"/>
          </p:cNvSpPr>
          <p:nvPr>
            <p:ph type="body" sz="quarter" idx="62" hasCustomPrompt="1"/>
          </p:nvPr>
        </p:nvSpPr>
        <p:spPr>
          <a:xfrm>
            <a:off x="6832876" y="492723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7" name="Rectangle 46">
            <a:extLst>
              <a:ext uri="{FF2B5EF4-FFF2-40B4-BE49-F238E27FC236}">
                <a16:creationId xmlns:a16="http://schemas.microsoft.com/office/drawing/2014/main" id="{A27585C9-4A05-4E2A-AA54-3FA12321271A}"/>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49" name="Straight Connector 48">
            <a:extLst>
              <a:ext uri="{FF2B5EF4-FFF2-40B4-BE49-F238E27FC236}">
                <a16:creationId xmlns:a16="http://schemas.microsoft.com/office/drawing/2014/main" id="{07D133CC-B2C9-4A32-BBB3-A2558D96E7F2}"/>
              </a:ext>
            </a:extLst>
          </p:cNvPr>
          <p:cNvCxnSpPr>
            <a:cxnSpLocks/>
            <a:stCxn id="31" idx="5"/>
          </p:cNvCxnSpPr>
          <p:nvPr userDrawn="1"/>
        </p:nvCxnSpPr>
        <p:spPr>
          <a:xfrm flipH="1">
            <a:off x="5153025" y="2132044"/>
            <a:ext cx="7631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F5FA49-9F5A-4A83-8254-1D036CF153B7}"/>
              </a:ext>
            </a:extLst>
          </p:cNvPr>
          <p:cNvCxnSpPr>
            <a:cxnSpLocks/>
          </p:cNvCxnSpPr>
          <p:nvPr userDrawn="1"/>
        </p:nvCxnSpPr>
        <p:spPr>
          <a:xfrm flipH="1">
            <a:off x="4795838" y="3119875"/>
            <a:ext cx="11203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632F23E-45C0-4960-BE33-C869E76E0883}"/>
              </a:ext>
            </a:extLst>
          </p:cNvPr>
          <p:cNvCxnSpPr>
            <a:cxnSpLocks/>
          </p:cNvCxnSpPr>
          <p:nvPr userDrawn="1"/>
        </p:nvCxnSpPr>
        <p:spPr>
          <a:xfrm flipH="1">
            <a:off x="4400550" y="4107705"/>
            <a:ext cx="15156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5AEE4A4-ADEB-45F3-8F2D-D0FF9D06A859}"/>
              </a:ext>
            </a:extLst>
          </p:cNvPr>
          <p:cNvCxnSpPr>
            <a:cxnSpLocks/>
          </p:cNvCxnSpPr>
          <p:nvPr userDrawn="1"/>
        </p:nvCxnSpPr>
        <p:spPr>
          <a:xfrm flipH="1">
            <a:off x="4033838" y="5098922"/>
            <a:ext cx="187699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CAB1F689-AA1D-4D91-A49E-C10A4F06EA3A}"/>
              </a:ext>
            </a:extLst>
          </p:cNvPr>
          <p:cNvGrpSpPr/>
          <p:nvPr userDrawn="1"/>
        </p:nvGrpSpPr>
        <p:grpSpPr>
          <a:xfrm>
            <a:off x="-3633349" y="0"/>
            <a:ext cx="3507558" cy="7251700"/>
            <a:chOff x="-3633349" y="0"/>
            <a:chExt cx="3507558" cy="7251700"/>
          </a:xfrm>
        </p:grpSpPr>
        <p:grpSp>
          <p:nvGrpSpPr>
            <p:cNvPr id="62" name="Group 61">
              <a:extLst>
                <a:ext uri="{FF2B5EF4-FFF2-40B4-BE49-F238E27FC236}">
                  <a16:creationId xmlns:a16="http://schemas.microsoft.com/office/drawing/2014/main" id="{E491678B-2D66-49E0-9EBF-71CFF12CCA25}"/>
                </a:ext>
              </a:extLst>
            </p:cNvPr>
            <p:cNvGrpSpPr/>
            <p:nvPr userDrawn="1"/>
          </p:nvGrpSpPr>
          <p:grpSpPr>
            <a:xfrm>
              <a:off x="-3633349" y="0"/>
              <a:ext cx="3507558" cy="7251700"/>
              <a:chOff x="838199" y="1150069"/>
              <a:chExt cx="3507558" cy="7251700"/>
            </a:xfrm>
          </p:grpSpPr>
          <p:sp>
            <p:nvSpPr>
              <p:cNvPr id="64" name="Rectangle 63">
                <a:extLst>
                  <a:ext uri="{FF2B5EF4-FFF2-40B4-BE49-F238E27FC236}">
                    <a16:creationId xmlns:a16="http://schemas.microsoft.com/office/drawing/2014/main" id="{807B919A-B7B2-4B8F-8457-27A54C5642DC}"/>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1F3726F5-5809-4D81-B9DA-2771D4BDB12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DEB839D4-8A36-4360-AD65-3FBE3827309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6726E9B2-AF44-4812-917A-3D8FD55599E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9C3A299F-560E-4E13-89BB-5C7A40663BD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56E471DD-E6E1-4958-A8AA-F85BAA0C5BB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0" name="TextBox 69">
                <a:extLst>
                  <a:ext uri="{FF2B5EF4-FFF2-40B4-BE49-F238E27FC236}">
                    <a16:creationId xmlns:a16="http://schemas.microsoft.com/office/drawing/2014/main" id="{817B12EA-2AD4-46DF-9351-70AE139E967C}"/>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63" name="Picture 62">
              <a:extLst>
                <a:ext uri="{FF2B5EF4-FFF2-40B4-BE49-F238E27FC236}">
                  <a16:creationId xmlns:a16="http://schemas.microsoft.com/office/drawing/2014/main" id="{72BF23FD-FEFE-49FF-9D56-496F8F443BD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799282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GB"/>
              <a:t> </a:t>
            </a:r>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GB"/>
              <a:t>Enter quote here</a:t>
            </a:r>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GB"/>
              <a:t>Situation</a:t>
            </a:r>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GB"/>
              <a:t>Action</a:t>
            </a:r>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GB"/>
              <a:t>Result</a:t>
            </a:r>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GB"/>
              <a:t>Enter title here</a:t>
            </a:r>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2242286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GB"/>
              <a:t> </a:t>
            </a:r>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GB"/>
              <a:t>Enter text here</a:t>
            </a:r>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GB"/>
              <a:t>Enter text here</a:t>
            </a:r>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GB"/>
              <a:t>Enter text here</a:t>
            </a:r>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GB"/>
              <a:t>Enter text here</a:t>
            </a:r>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GB"/>
              <a:t>Enter text here</a:t>
            </a:r>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GB"/>
              <a:t>Enter text here</a:t>
            </a:r>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GB"/>
              <a:t>Enter heading here</a:t>
            </a:r>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427469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GB"/>
              <a:t>Enter title here</a:t>
            </a:r>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3645511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a:extLs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GB"/>
              <a:t> </a:t>
            </a:r>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3009445663"/>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302056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702378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0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Rectangle 2">
            <a:extLst>
              <a:ext uri="{FF2B5EF4-FFF2-40B4-BE49-F238E27FC236}">
                <a16:creationId xmlns:a16="http://schemas.microsoft.com/office/drawing/2014/main" id="{19100896-0144-4B2A-9520-9B0FAA558AC6}"/>
              </a:ext>
            </a:extLst>
          </p:cNvPr>
          <p:cNvSpPr/>
          <p:nvPr userDrawn="1"/>
        </p:nvSpPr>
        <p:spPr bwMode="ltGray">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4672933"/>
            <a:ext cx="878074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207577"/>
            <a:ext cx="878074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a:xfrm>
            <a:off x="551941" y="2661311"/>
            <a:ext cx="8780745"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000" dirty="0">
                <a:solidFill>
                  <a:schemeClr val="bg2"/>
                </a:solidFill>
              </a:defRPr>
            </a:lvl1pPr>
          </a:lstStyle>
          <a:p>
            <a:pPr lvl="0"/>
            <a:r>
              <a:rPr lang="en-US"/>
              <a:t>Click to edit </a:t>
            </a:r>
            <a:br>
              <a:rPr lang="en-US"/>
            </a:br>
            <a:r>
              <a:rPr lang="en-US"/>
              <a:t>Master title style</a:t>
            </a:r>
          </a:p>
        </p:txBody>
      </p:sp>
      <p:pic>
        <p:nvPicPr>
          <p:cNvPr id="8" name="Google Shape;153;p26" descr="Logo-GMCA-white.ai">
            <a:extLst>
              <a:ext uri="{FF2B5EF4-FFF2-40B4-BE49-F238E27FC236}">
                <a16:creationId xmlns:a16="http://schemas.microsoft.com/office/drawing/2014/main" id="{0072B835-CAC4-4BFB-8DE9-041BC5246D4E}"/>
              </a:ext>
            </a:extLst>
          </p:cNvPr>
          <p:cNvPicPr preferRelativeResize="0"/>
          <p:nvPr userDrawn="1"/>
        </p:nvPicPr>
        <p:blipFill rotWithShape="1">
          <a:blip r:embed="rId9">
            <a:alphaModFix/>
          </a:blip>
          <a:srcRect/>
          <a:stretch/>
        </p:blipFill>
        <p:spPr>
          <a:xfrm>
            <a:off x="464378" y="5955932"/>
            <a:ext cx="1702835" cy="558054"/>
          </a:xfrm>
          <a:prstGeom prst="rect">
            <a:avLst/>
          </a:prstGeom>
          <a:noFill/>
          <a:ln>
            <a:noFill/>
          </a:ln>
        </p:spPr>
      </p:pic>
      <p:pic>
        <p:nvPicPr>
          <p:cNvPr id="9" name="Google Shape;154;p26" descr="Logo-NHS-in-GM-white.ai">
            <a:extLst>
              <a:ext uri="{FF2B5EF4-FFF2-40B4-BE49-F238E27FC236}">
                <a16:creationId xmlns:a16="http://schemas.microsoft.com/office/drawing/2014/main" id="{8B865150-4604-4397-BDE1-D2DD03B794E2}"/>
              </a:ext>
            </a:extLst>
          </p:cNvPr>
          <p:cNvPicPr preferRelativeResize="0"/>
          <p:nvPr userDrawn="1"/>
        </p:nvPicPr>
        <p:blipFill rotWithShape="1">
          <a:blip r:embed="rId10">
            <a:alphaModFix/>
          </a:blip>
          <a:srcRect/>
          <a:stretch/>
        </p:blipFill>
        <p:spPr>
          <a:xfrm>
            <a:off x="9640957" y="5779474"/>
            <a:ext cx="2198015" cy="861512"/>
          </a:xfrm>
          <a:prstGeom prst="rect">
            <a:avLst/>
          </a:prstGeom>
          <a:noFill/>
          <a:ln>
            <a:noFill/>
          </a:ln>
        </p:spPr>
      </p:pic>
      <p:pic>
        <p:nvPicPr>
          <p:cNvPr id="10" name="Google Shape;156;p26">
            <a:extLst>
              <a:ext uri="{FF2B5EF4-FFF2-40B4-BE49-F238E27FC236}">
                <a16:creationId xmlns:a16="http://schemas.microsoft.com/office/drawing/2014/main" id="{25AE4A79-BB77-4E69-A6B8-0D6EF056AD82}"/>
              </a:ext>
            </a:extLst>
          </p:cNvPr>
          <p:cNvPicPr preferRelativeResize="0"/>
          <p:nvPr userDrawn="1"/>
        </p:nvPicPr>
        <p:blipFill rotWithShape="1">
          <a:blip r:embed="rId11">
            <a:alphaModFix/>
          </a:blip>
          <a:srcRect/>
          <a:stretch/>
        </p:blipFill>
        <p:spPr>
          <a:xfrm>
            <a:off x="346697" y="0"/>
            <a:ext cx="1552781" cy="1720718"/>
          </a:xfrm>
          <a:prstGeom prst="rect">
            <a:avLst/>
          </a:prstGeom>
          <a:noFill/>
          <a:ln>
            <a:noFill/>
          </a:ln>
        </p:spPr>
      </p:pic>
      <p:pic>
        <p:nvPicPr>
          <p:cNvPr id="14" name="Picture 13">
            <a:extLst>
              <a:ext uri="{FF2B5EF4-FFF2-40B4-BE49-F238E27FC236}">
                <a16:creationId xmlns:a16="http://schemas.microsoft.com/office/drawing/2014/main" id="{E88FB5C4-EC11-4B77-B217-2C2E991DC619}"/>
              </a:ext>
            </a:extLst>
          </p:cNvPr>
          <p:cNvPicPr preferRelativeResize="0"/>
          <p:nvPr userDrawn="1"/>
        </p:nvPicPr>
        <p:blipFill rotWithShape="1">
          <a:blip r:embed="rId12">
            <a:alphaModFix/>
          </a:blip>
          <a:srcRect r="23894"/>
          <a:stretch/>
        </p:blipFill>
        <p:spPr bwMode="ltGray">
          <a:xfrm rot="20880000">
            <a:off x="8181060" y="2568471"/>
            <a:ext cx="4166458" cy="3327401"/>
          </a:xfrm>
          <a:custGeom>
            <a:avLst/>
            <a:gdLst>
              <a:gd name="connsiteX0" fmla="*/ 4166458 w 4166458"/>
              <a:gd name="connsiteY0" fmla="*/ 0 h 3327401"/>
              <a:gd name="connsiteX1" fmla="*/ 4166458 w 4166458"/>
              <a:gd name="connsiteY1" fmla="*/ 1134656 h 3327401"/>
              <a:gd name="connsiteX2" fmla="*/ 3700376 w 4166458"/>
              <a:gd name="connsiteY2" fmla="*/ 3327401 h 3327401"/>
              <a:gd name="connsiteX3" fmla="*/ 0 w 4166458"/>
              <a:gd name="connsiteY3" fmla="*/ 3327401 h 3327401"/>
              <a:gd name="connsiteX4" fmla="*/ 0 w 4166458"/>
              <a:gd name="connsiteY4" fmla="*/ 0 h 3327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458" h="3327401">
                <a:moveTo>
                  <a:pt x="4166458" y="0"/>
                </a:moveTo>
                <a:lnTo>
                  <a:pt x="4166458" y="1134656"/>
                </a:lnTo>
                <a:lnTo>
                  <a:pt x="3700376" y="3327401"/>
                </a:lnTo>
                <a:lnTo>
                  <a:pt x="0" y="3327401"/>
                </a:lnTo>
                <a:lnTo>
                  <a:pt x="0" y="0"/>
                </a:lnTo>
                <a:close/>
              </a:path>
            </a:pathLst>
          </a:custGeom>
          <a:noFill/>
          <a:ln>
            <a:noFill/>
          </a:ln>
        </p:spPr>
      </p:pic>
      <p:cxnSp>
        <p:nvCxnSpPr>
          <p:cNvPr id="12" name="Google Shape;158;p26">
            <a:extLst>
              <a:ext uri="{FF2B5EF4-FFF2-40B4-BE49-F238E27FC236}">
                <a16:creationId xmlns:a16="http://schemas.microsoft.com/office/drawing/2014/main" id="{EC3F3E08-9AEB-4924-A803-42E29E65A1F2}"/>
              </a:ext>
            </a:extLst>
          </p:cNvPr>
          <p:cNvCxnSpPr/>
          <p:nvPr userDrawn="1"/>
        </p:nvCxnSpPr>
        <p:spPr bwMode="ltGray">
          <a:xfrm>
            <a:off x="551941" y="4049997"/>
            <a:ext cx="4603800" cy="0"/>
          </a:xfrm>
          <a:prstGeom prst="straightConnector1">
            <a:avLst/>
          </a:prstGeom>
          <a:noFill/>
          <a:ln w="57150" cap="flat" cmpd="sng">
            <a:solidFill>
              <a:srgbClr val="C7E146"/>
            </a:solidFill>
            <a:prstDash val="solid"/>
            <a:round/>
            <a:headEnd type="none" w="sm" len="sm"/>
            <a:tailEnd type="none" w="sm" len="sm"/>
          </a:ln>
        </p:spPr>
      </p:cxnSp>
    </p:spTree>
    <p:extLst>
      <p:ext uri="{BB962C8B-B14F-4D97-AF65-F5344CB8AC3E}">
        <p14:creationId xmlns:p14="http://schemas.microsoft.com/office/powerpoint/2010/main" val="1787573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209331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5703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76732"/>
            <a:ext cx="11082528"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Tree>
    <p:extLst>
      <p:ext uri="{BB962C8B-B14F-4D97-AF65-F5344CB8AC3E}">
        <p14:creationId xmlns:p14="http://schemas.microsoft.com/office/powerpoint/2010/main" val="561767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91998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FBD6415-1F5C-4A9D-A5A7-6CACADDB42F7}"/>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591529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4096945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D20C2EA0-C42F-4FA7-94CF-FFF11B86377F}"/>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23424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399415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Rectangle 15">
            <a:extLst>
              <a:ext uri="{FF2B5EF4-FFF2-40B4-BE49-F238E27FC236}">
                <a16:creationId xmlns:a16="http://schemas.microsoft.com/office/drawing/2014/main" id="{A13DE3C0-3252-4608-AB18-7913355C1B3E}"/>
              </a:ext>
            </a:extLst>
          </p:cNvPr>
          <p:cNvSpPr/>
          <p:nvPr userDrawn="1"/>
        </p:nvSpPr>
        <p:spPr bwMode="ltGray">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solidFill>
                  <a:schemeClr val="bg1"/>
                </a:solidFill>
              </a:rPr>
              <a:t>Source: …</a:t>
            </a:r>
          </a:p>
        </p:txBody>
      </p:sp>
      <p:sp>
        <p:nvSpPr>
          <p:cNvPr id="12" name="Subtitle">
            <a:extLst>
              <a:ext uri="{FF2B5EF4-FFF2-40B4-BE49-F238E27FC236}">
                <a16:creationId xmlns:a16="http://schemas.microsoft.com/office/drawing/2014/main" id="{91800679-E496-4A77-B63D-8CB975AE7543}"/>
              </a:ext>
            </a:extLst>
          </p:cNvPr>
          <p:cNvSpPr>
            <a:spLocks noGrp="1"/>
          </p:cNvSpPr>
          <p:nvPr>
            <p:ph type="subTitle" idx="1"/>
            <p:custDataLst>
              <p:tags r:id="rId4"/>
            </p:custDataLst>
          </p:nvPr>
        </p:nvSpPr>
        <p:spPr bwMode="auto">
          <a:xfrm>
            <a:off x="554735" y="3000418"/>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bg1"/>
                </a:solidFill>
              </a:defRPr>
            </a:lvl1pPr>
          </a:lstStyle>
          <a:p>
            <a:pPr lvl="0"/>
            <a:r>
              <a:rPr lang="en-US"/>
              <a:t>Click to edit Master subtitle style</a:t>
            </a:r>
          </a:p>
        </p:txBody>
      </p:sp>
      <p:sp>
        <p:nvSpPr>
          <p:cNvPr id="13" name="Title">
            <a:extLst>
              <a:ext uri="{FF2B5EF4-FFF2-40B4-BE49-F238E27FC236}">
                <a16:creationId xmlns:a16="http://schemas.microsoft.com/office/drawing/2014/main" id="{6DFD0215-C3AD-4446-BF86-90704FAC950D}"/>
              </a:ext>
            </a:extLst>
          </p:cNvPr>
          <p:cNvSpPr>
            <a:spLocks noGrp="1"/>
          </p:cNvSpPr>
          <p:nvPr>
            <p:ph type="title"/>
            <p:custDataLst>
              <p:tags r:id="rId5"/>
            </p:custDataLst>
          </p:nvPr>
        </p:nvSpPr>
        <p:spPr bwMode="auto">
          <a:xfrm>
            <a:off x="554734" y="3851995"/>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bg1"/>
                </a:solidFill>
              </a:defRPr>
            </a:lvl1pPr>
          </a:lstStyle>
          <a:p>
            <a:pPr lvl="0"/>
            <a:r>
              <a:rPr lang="en-US"/>
              <a:t>Click to edit Master title style</a:t>
            </a:r>
          </a:p>
        </p:txBody>
      </p:sp>
      <p:sp>
        <p:nvSpPr>
          <p:cNvPr id="10" name="Slide Number">
            <a:extLst>
              <a:ext uri="{FF2B5EF4-FFF2-40B4-BE49-F238E27FC236}">
                <a16:creationId xmlns:a16="http://schemas.microsoft.com/office/drawing/2014/main" id="{BBF34A53-D8FA-4F67-AE20-3AE0126F5566}"/>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bg1"/>
              </a:solidFill>
              <a:latin typeface="+mn-lt"/>
              <a:ea typeface="+mn-ea"/>
              <a:cs typeface="Arial" panose="020B0604020202020204" pitchFamily="34" charset="0"/>
            </a:endParaRPr>
          </a:p>
        </p:txBody>
      </p:sp>
      <p:sp>
        <p:nvSpPr>
          <p:cNvPr id="15" name="1. On-page tracker">
            <a:extLst>
              <a:ext uri="{FF2B5EF4-FFF2-40B4-BE49-F238E27FC236}">
                <a16:creationId xmlns:a16="http://schemas.microsoft.com/office/drawing/2014/main" id="{C55DBDF7-3543-4675-BCC3-4722C0EEDD8E}"/>
              </a:ext>
            </a:extLst>
          </p:cNvPr>
          <p:cNvSpPr>
            <a:spLocks noGrp="1"/>
          </p:cNvSpPr>
          <p:nvPr>
            <p:ph type="body" sz="quarter" idx="10" hasCustomPrompt="1"/>
            <p:custDataLst>
              <p:tags r:id="rId7"/>
            </p:custDataLst>
          </p:nvPr>
        </p:nvSpPr>
        <p:spPr>
          <a:xfrm>
            <a:off x="554735"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solidFill>
                  <a:schemeClr val="bg1"/>
                </a:solidFill>
                <a:cs typeface="+mn-cs"/>
              </a:defRPr>
            </a:lvl1pPr>
          </a:lstStyle>
          <a:p>
            <a:pPr lvl="0">
              <a:buNone/>
            </a:pPr>
            <a:r>
              <a:rPr lang="en-US"/>
              <a:t>Add tracker</a:t>
            </a:r>
          </a:p>
        </p:txBody>
      </p:sp>
      <p:grpSp>
        <p:nvGrpSpPr>
          <p:cNvPr id="17" name="Group 16">
            <a:extLst>
              <a:ext uri="{FF2B5EF4-FFF2-40B4-BE49-F238E27FC236}">
                <a16:creationId xmlns:a16="http://schemas.microsoft.com/office/drawing/2014/main" id="{1A1629C7-0B90-4B27-8506-9B981AC5B82F}"/>
              </a:ext>
            </a:extLst>
          </p:cNvPr>
          <p:cNvGrpSpPr/>
          <p:nvPr userDrawn="1"/>
        </p:nvGrpSpPr>
        <p:grpSpPr>
          <a:xfrm>
            <a:off x="554736" y="232047"/>
            <a:ext cx="11082528" cy="252000"/>
            <a:chOff x="554736" y="232047"/>
            <a:chExt cx="11082528" cy="252000"/>
          </a:xfrm>
        </p:grpSpPr>
        <p:cxnSp>
          <p:nvCxnSpPr>
            <p:cNvPr id="18" name="Google Shape;219;p35">
              <a:extLst>
                <a:ext uri="{FF2B5EF4-FFF2-40B4-BE49-F238E27FC236}">
                  <a16:creationId xmlns:a16="http://schemas.microsoft.com/office/drawing/2014/main" id="{DD9BF556-49CB-4092-930F-43704680708E}"/>
                </a:ext>
              </a:extLst>
            </p:cNvPr>
            <p:cNvCxnSpPr>
              <a:cxnSpLocks/>
            </p:cNvCxnSpPr>
            <p:nvPr userDrawn="1"/>
          </p:nvCxnSpPr>
          <p:spPr bwMode="ltGray">
            <a:xfrm>
              <a:off x="554736" y="484047"/>
              <a:ext cx="11082528" cy="0"/>
            </a:xfrm>
            <a:prstGeom prst="straightConnector1">
              <a:avLst/>
            </a:prstGeom>
            <a:noFill/>
            <a:ln w="12700" cap="flat" cmpd="sng">
              <a:solidFill>
                <a:schemeClr val="accent5"/>
              </a:solidFill>
              <a:prstDash val="solid"/>
              <a:round/>
              <a:headEnd type="none" w="sm" len="sm"/>
              <a:tailEnd type="none" w="sm" len="sm"/>
            </a:ln>
          </p:spPr>
        </p:cxnSp>
        <p:cxnSp>
          <p:nvCxnSpPr>
            <p:cNvPr id="19" name="Google Shape;220;p35">
              <a:extLst>
                <a:ext uri="{FF2B5EF4-FFF2-40B4-BE49-F238E27FC236}">
                  <a16:creationId xmlns:a16="http://schemas.microsoft.com/office/drawing/2014/main" id="{D4BF29D5-8BAA-406E-82F3-71B7C1A23286}"/>
                </a:ext>
              </a:extLst>
            </p:cNvPr>
            <p:cNvCxnSpPr/>
            <p:nvPr userDrawn="1"/>
          </p:nvCxnSpPr>
          <p:spPr bwMode="ltGray">
            <a:xfrm rot="10800000">
              <a:off x="3241548" y="232047"/>
              <a:ext cx="0" cy="252000"/>
            </a:xfrm>
            <a:prstGeom prst="straightConnector1">
              <a:avLst/>
            </a:prstGeom>
            <a:noFill/>
            <a:ln w="12700" cap="flat" cmpd="sng">
              <a:solidFill>
                <a:srgbClr val="C7E146"/>
              </a:solidFill>
              <a:prstDash val="solid"/>
              <a:round/>
              <a:headEnd type="none" w="sm" len="sm"/>
              <a:tailEnd type="none" w="sm" len="sm"/>
            </a:ln>
          </p:spPr>
        </p:cxnSp>
      </p:grpSp>
      <p:sp>
        <p:nvSpPr>
          <p:cNvPr id="20" name="Google Shape;221;p35">
            <a:extLst>
              <a:ext uri="{FF2B5EF4-FFF2-40B4-BE49-F238E27FC236}">
                <a16:creationId xmlns:a16="http://schemas.microsoft.com/office/drawing/2014/main" id="{A769CDBA-4857-4518-83EB-23A301C2B57E}"/>
              </a:ext>
            </a:extLst>
          </p:cNvPr>
          <p:cNvSpPr txBox="1"/>
          <p:nvPr userDrawn="1">
            <p:custDataLst>
              <p:tags r:id="rId8"/>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olidFill>
                  <a:schemeClr val="bg1"/>
                </a:solidFill>
                <a:sym typeface="Arial"/>
              </a:rPr>
              <a:t>Greater Manchester Health </a:t>
            </a:r>
            <a:br>
              <a:rPr lang="en-GB" sz="900">
                <a:solidFill>
                  <a:schemeClr val="bg1"/>
                </a:solidFill>
                <a:sym typeface="Arial"/>
              </a:rPr>
            </a:br>
            <a:r>
              <a:rPr lang="en-GB" sz="900">
                <a:solidFill>
                  <a:schemeClr val="bg1"/>
                </a:solidFill>
                <a:sym typeface="Arial"/>
              </a:rPr>
              <a:t>and Social Care Partnership</a:t>
            </a:r>
          </a:p>
        </p:txBody>
      </p:sp>
    </p:spTree>
    <p:extLst>
      <p:ext uri="{BB962C8B-B14F-4D97-AF65-F5344CB8AC3E}">
        <p14:creationId xmlns:p14="http://schemas.microsoft.com/office/powerpoint/2010/main" val="3529502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581254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Rectangle 15">
            <a:extLst>
              <a:ext uri="{FF2B5EF4-FFF2-40B4-BE49-F238E27FC236}">
                <a16:creationId xmlns:a16="http://schemas.microsoft.com/office/drawing/2014/main" id="{A13DE3C0-3252-4608-AB18-7913355C1B3E}"/>
              </a:ext>
            </a:extLst>
          </p:cNvPr>
          <p:cNvSpPr/>
          <p:nvPr userDrawn="1"/>
        </p:nvSpPr>
        <p:spPr bwMode="ltGray">
          <a:xfrm>
            <a:off x="0" y="0"/>
            <a:ext cx="12192000" cy="6858000"/>
          </a:xfrm>
          <a:prstGeom prst="rect">
            <a:avLst/>
          </a:prstGeom>
          <a:solidFill>
            <a:srgbClr val="E1E88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solidFill>
                  <a:schemeClr val="tx1"/>
                </a:solidFill>
              </a:rPr>
              <a:t>Source: …</a:t>
            </a:r>
          </a:p>
        </p:txBody>
      </p:sp>
      <p:sp>
        <p:nvSpPr>
          <p:cNvPr id="12" name="Subtitle">
            <a:extLst>
              <a:ext uri="{FF2B5EF4-FFF2-40B4-BE49-F238E27FC236}">
                <a16:creationId xmlns:a16="http://schemas.microsoft.com/office/drawing/2014/main" id="{91800679-E496-4A77-B63D-8CB975AE7543}"/>
              </a:ext>
            </a:extLst>
          </p:cNvPr>
          <p:cNvSpPr>
            <a:spLocks noGrp="1"/>
          </p:cNvSpPr>
          <p:nvPr>
            <p:ph type="subTitle" idx="1"/>
            <p:custDataLst>
              <p:tags r:id="rId4"/>
            </p:custDataLst>
          </p:nvPr>
        </p:nvSpPr>
        <p:spPr bwMode="auto">
          <a:xfrm>
            <a:off x="554735" y="3000418"/>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accent1"/>
                </a:solidFill>
              </a:defRPr>
            </a:lvl1pPr>
          </a:lstStyle>
          <a:p>
            <a:pPr lvl="0"/>
            <a:r>
              <a:rPr lang="en-US"/>
              <a:t>Click to edit Master subtitle style</a:t>
            </a:r>
          </a:p>
        </p:txBody>
      </p:sp>
      <p:sp>
        <p:nvSpPr>
          <p:cNvPr id="13" name="Title">
            <a:extLst>
              <a:ext uri="{FF2B5EF4-FFF2-40B4-BE49-F238E27FC236}">
                <a16:creationId xmlns:a16="http://schemas.microsoft.com/office/drawing/2014/main" id="{6DFD0215-C3AD-4446-BF86-90704FAC950D}"/>
              </a:ext>
            </a:extLst>
          </p:cNvPr>
          <p:cNvSpPr>
            <a:spLocks noGrp="1"/>
          </p:cNvSpPr>
          <p:nvPr>
            <p:ph type="title"/>
            <p:custDataLst>
              <p:tags r:id="rId5"/>
            </p:custDataLst>
          </p:nvPr>
        </p:nvSpPr>
        <p:spPr bwMode="auto">
          <a:xfrm>
            <a:off x="554734" y="3851995"/>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10" name="Slide Number">
            <a:extLst>
              <a:ext uri="{FF2B5EF4-FFF2-40B4-BE49-F238E27FC236}">
                <a16:creationId xmlns:a16="http://schemas.microsoft.com/office/drawing/2014/main" id="{BBF34A53-D8FA-4F67-AE20-3AE0126F5566}"/>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5" name="1. On-page tracker">
            <a:extLst>
              <a:ext uri="{FF2B5EF4-FFF2-40B4-BE49-F238E27FC236}">
                <a16:creationId xmlns:a16="http://schemas.microsoft.com/office/drawing/2014/main" id="{C55DBDF7-3543-4675-BCC3-4722C0EEDD8E}"/>
              </a:ext>
            </a:extLst>
          </p:cNvPr>
          <p:cNvSpPr>
            <a:spLocks noGrp="1"/>
          </p:cNvSpPr>
          <p:nvPr>
            <p:ph type="body" sz="quarter" idx="10" hasCustomPrompt="1"/>
            <p:custDataLst>
              <p:tags r:id="rId7"/>
            </p:custDataLst>
          </p:nvPr>
        </p:nvSpPr>
        <p:spPr>
          <a:xfrm>
            <a:off x="554735"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solidFill>
                  <a:schemeClr val="tx1"/>
                </a:solidFill>
                <a:cs typeface="+mn-cs"/>
              </a:defRPr>
            </a:lvl1pPr>
          </a:lstStyle>
          <a:p>
            <a:pPr lvl="0">
              <a:buNone/>
            </a:pPr>
            <a:r>
              <a:rPr lang="en-US"/>
              <a:t>Add tracker</a:t>
            </a:r>
          </a:p>
        </p:txBody>
      </p:sp>
      <p:grpSp>
        <p:nvGrpSpPr>
          <p:cNvPr id="17" name="Group 16">
            <a:extLst>
              <a:ext uri="{FF2B5EF4-FFF2-40B4-BE49-F238E27FC236}">
                <a16:creationId xmlns:a16="http://schemas.microsoft.com/office/drawing/2014/main" id="{1A1629C7-0B90-4B27-8506-9B981AC5B82F}"/>
              </a:ext>
            </a:extLst>
          </p:cNvPr>
          <p:cNvGrpSpPr/>
          <p:nvPr userDrawn="1"/>
        </p:nvGrpSpPr>
        <p:grpSpPr>
          <a:xfrm>
            <a:off x="554736" y="232047"/>
            <a:ext cx="11082528" cy="252000"/>
            <a:chOff x="554736" y="232047"/>
            <a:chExt cx="11082528" cy="252000"/>
          </a:xfrm>
        </p:grpSpPr>
        <p:cxnSp>
          <p:nvCxnSpPr>
            <p:cNvPr id="18" name="Google Shape;219;p35">
              <a:extLst>
                <a:ext uri="{FF2B5EF4-FFF2-40B4-BE49-F238E27FC236}">
                  <a16:creationId xmlns:a16="http://schemas.microsoft.com/office/drawing/2014/main" id="{DD9BF556-49CB-4092-930F-43704680708E}"/>
                </a:ext>
              </a:extLst>
            </p:cNvPr>
            <p:cNvCxnSpPr>
              <a:cxnSpLocks/>
            </p:cNvCxnSpPr>
            <p:nvPr userDrawn="1"/>
          </p:nvCxnSpPr>
          <p:spPr bwMode="ltGray">
            <a:xfrm>
              <a:off x="554736" y="484047"/>
              <a:ext cx="11082528" cy="0"/>
            </a:xfrm>
            <a:prstGeom prst="straightConnector1">
              <a:avLst/>
            </a:prstGeom>
            <a:noFill/>
            <a:ln w="12700" cap="flat" cmpd="sng">
              <a:solidFill>
                <a:schemeClr val="accent1"/>
              </a:solidFill>
              <a:prstDash val="solid"/>
              <a:round/>
              <a:headEnd type="none" w="sm" len="sm"/>
              <a:tailEnd type="none" w="sm" len="sm"/>
            </a:ln>
          </p:spPr>
        </p:cxnSp>
        <p:cxnSp>
          <p:nvCxnSpPr>
            <p:cNvPr id="19" name="Google Shape;220;p35">
              <a:extLst>
                <a:ext uri="{FF2B5EF4-FFF2-40B4-BE49-F238E27FC236}">
                  <a16:creationId xmlns:a16="http://schemas.microsoft.com/office/drawing/2014/main" id="{D4BF29D5-8BAA-406E-82F3-71B7C1A23286}"/>
                </a:ext>
              </a:extLst>
            </p:cNvPr>
            <p:cNvCxnSpPr/>
            <p:nvPr userDrawn="1"/>
          </p:nvCxnSpPr>
          <p:spPr bwMode="ltGray">
            <a:xfrm rot="10800000">
              <a:off x="3241548" y="232047"/>
              <a:ext cx="0" cy="252000"/>
            </a:xfrm>
            <a:prstGeom prst="straightConnector1">
              <a:avLst/>
            </a:prstGeom>
            <a:noFill/>
            <a:ln w="12700" cap="flat" cmpd="sng">
              <a:solidFill>
                <a:schemeClr val="accent1"/>
              </a:solidFill>
              <a:prstDash val="solid"/>
              <a:round/>
              <a:headEnd type="none" w="sm" len="sm"/>
              <a:tailEnd type="none" w="sm" len="sm"/>
            </a:ln>
          </p:spPr>
        </p:cxnSp>
      </p:grpSp>
      <p:sp>
        <p:nvSpPr>
          <p:cNvPr id="20" name="Google Shape;221;p35">
            <a:extLst>
              <a:ext uri="{FF2B5EF4-FFF2-40B4-BE49-F238E27FC236}">
                <a16:creationId xmlns:a16="http://schemas.microsoft.com/office/drawing/2014/main" id="{A769CDBA-4857-4518-83EB-23A301C2B57E}"/>
              </a:ext>
            </a:extLst>
          </p:cNvPr>
          <p:cNvSpPr txBox="1"/>
          <p:nvPr userDrawn="1">
            <p:custDataLst>
              <p:tags r:id="rId8"/>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olidFill>
                  <a:schemeClr val="tx1"/>
                </a:solidFill>
                <a:sym typeface="Arial"/>
              </a:rPr>
              <a:t>Greater Manchester Health </a:t>
            </a:r>
            <a:br>
              <a:rPr lang="en-GB" sz="900">
                <a:solidFill>
                  <a:schemeClr val="tx1"/>
                </a:solidFill>
                <a:sym typeface="Arial"/>
              </a:rPr>
            </a:br>
            <a:r>
              <a:rPr lang="en-GB" sz="900">
                <a:solidFill>
                  <a:schemeClr val="tx1"/>
                </a:solidFill>
                <a:sym typeface="Arial"/>
              </a:rPr>
              <a:t>and Social Care Partnership</a:t>
            </a:r>
          </a:p>
        </p:txBody>
      </p:sp>
    </p:spTree>
    <p:extLst>
      <p:ext uri="{BB962C8B-B14F-4D97-AF65-F5344CB8AC3E}">
        <p14:creationId xmlns:p14="http://schemas.microsoft.com/office/powerpoint/2010/main" val="2429803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511959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Rectangle 15">
            <a:extLst>
              <a:ext uri="{FF2B5EF4-FFF2-40B4-BE49-F238E27FC236}">
                <a16:creationId xmlns:a16="http://schemas.microsoft.com/office/drawing/2014/main" id="{A13DE3C0-3252-4608-AB18-7913355C1B3E}"/>
              </a:ext>
            </a:extLst>
          </p:cNvPr>
          <p:cNvSpPr/>
          <p:nvPr userDrawn="1"/>
        </p:nvSpPr>
        <p:spPr bwMode="ltGray">
          <a:xfrm>
            <a:off x="0" y="0"/>
            <a:ext cx="12192000" cy="6858000"/>
          </a:xfrm>
          <a:prstGeom prst="rect">
            <a:avLst/>
          </a:prstGeom>
          <a:solidFill>
            <a:srgbClr val="9CCDD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solidFill>
                  <a:schemeClr val="tx1"/>
                </a:solidFill>
              </a:rPr>
              <a:t>Source: …</a:t>
            </a:r>
          </a:p>
        </p:txBody>
      </p:sp>
      <p:sp>
        <p:nvSpPr>
          <p:cNvPr id="12" name="Subtitle">
            <a:extLst>
              <a:ext uri="{FF2B5EF4-FFF2-40B4-BE49-F238E27FC236}">
                <a16:creationId xmlns:a16="http://schemas.microsoft.com/office/drawing/2014/main" id="{91800679-E496-4A77-B63D-8CB975AE7543}"/>
              </a:ext>
            </a:extLst>
          </p:cNvPr>
          <p:cNvSpPr>
            <a:spLocks noGrp="1"/>
          </p:cNvSpPr>
          <p:nvPr>
            <p:ph type="subTitle" idx="1"/>
            <p:custDataLst>
              <p:tags r:id="rId4"/>
            </p:custDataLst>
          </p:nvPr>
        </p:nvSpPr>
        <p:spPr bwMode="auto">
          <a:xfrm>
            <a:off x="554735" y="3000418"/>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accent1"/>
                </a:solidFill>
              </a:defRPr>
            </a:lvl1pPr>
          </a:lstStyle>
          <a:p>
            <a:pPr lvl="0"/>
            <a:r>
              <a:rPr lang="en-US"/>
              <a:t>Click to edit Master subtitle style</a:t>
            </a:r>
          </a:p>
        </p:txBody>
      </p:sp>
      <p:sp>
        <p:nvSpPr>
          <p:cNvPr id="13" name="Title">
            <a:extLst>
              <a:ext uri="{FF2B5EF4-FFF2-40B4-BE49-F238E27FC236}">
                <a16:creationId xmlns:a16="http://schemas.microsoft.com/office/drawing/2014/main" id="{6DFD0215-C3AD-4446-BF86-90704FAC950D}"/>
              </a:ext>
            </a:extLst>
          </p:cNvPr>
          <p:cNvSpPr>
            <a:spLocks noGrp="1"/>
          </p:cNvSpPr>
          <p:nvPr>
            <p:ph type="title"/>
            <p:custDataLst>
              <p:tags r:id="rId5"/>
            </p:custDataLst>
          </p:nvPr>
        </p:nvSpPr>
        <p:spPr bwMode="auto">
          <a:xfrm>
            <a:off x="554734" y="3851995"/>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10" name="Slide Number">
            <a:extLst>
              <a:ext uri="{FF2B5EF4-FFF2-40B4-BE49-F238E27FC236}">
                <a16:creationId xmlns:a16="http://schemas.microsoft.com/office/drawing/2014/main" id="{BBF34A53-D8FA-4F67-AE20-3AE0126F5566}"/>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5" name="1. On-page tracker">
            <a:extLst>
              <a:ext uri="{FF2B5EF4-FFF2-40B4-BE49-F238E27FC236}">
                <a16:creationId xmlns:a16="http://schemas.microsoft.com/office/drawing/2014/main" id="{C55DBDF7-3543-4675-BCC3-4722C0EEDD8E}"/>
              </a:ext>
            </a:extLst>
          </p:cNvPr>
          <p:cNvSpPr>
            <a:spLocks noGrp="1"/>
          </p:cNvSpPr>
          <p:nvPr>
            <p:ph type="body" sz="quarter" idx="10" hasCustomPrompt="1"/>
            <p:custDataLst>
              <p:tags r:id="rId7"/>
            </p:custDataLst>
          </p:nvPr>
        </p:nvSpPr>
        <p:spPr>
          <a:xfrm>
            <a:off x="554735"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solidFill>
                  <a:schemeClr val="tx1"/>
                </a:solidFill>
                <a:cs typeface="+mn-cs"/>
              </a:defRPr>
            </a:lvl1pPr>
          </a:lstStyle>
          <a:p>
            <a:pPr lvl="0">
              <a:buNone/>
            </a:pPr>
            <a:r>
              <a:rPr lang="en-US"/>
              <a:t>Add tracker</a:t>
            </a:r>
          </a:p>
        </p:txBody>
      </p:sp>
      <p:grpSp>
        <p:nvGrpSpPr>
          <p:cNvPr id="17" name="Group 16">
            <a:extLst>
              <a:ext uri="{FF2B5EF4-FFF2-40B4-BE49-F238E27FC236}">
                <a16:creationId xmlns:a16="http://schemas.microsoft.com/office/drawing/2014/main" id="{1A1629C7-0B90-4B27-8506-9B981AC5B82F}"/>
              </a:ext>
            </a:extLst>
          </p:cNvPr>
          <p:cNvGrpSpPr/>
          <p:nvPr userDrawn="1"/>
        </p:nvGrpSpPr>
        <p:grpSpPr>
          <a:xfrm>
            <a:off x="554736" y="232047"/>
            <a:ext cx="11082528" cy="252000"/>
            <a:chOff x="554736" y="232047"/>
            <a:chExt cx="11082528" cy="252000"/>
          </a:xfrm>
        </p:grpSpPr>
        <p:cxnSp>
          <p:nvCxnSpPr>
            <p:cNvPr id="18" name="Google Shape;219;p35">
              <a:extLst>
                <a:ext uri="{FF2B5EF4-FFF2-40B4-BE49-F238E27FC236}">
                  <a16:creationId xmlns:a16="http://schemas.microsoft.com/office/drawing/2014/main" id="{DD9BF556-49CB-4092-930F-43704680708E}"/>
                </a:ext>
              </a:extLst>
            </p:cNvPr>
            <p:cNvCxnSpPr>
              <a:cxnSpLocks/>
            </p:cNvCxnSpPr>
            <p:nvPr userDrawn="1"/>
          </p:nvCxnSpPr>
          <p:spPr bwMode="ltGray">
            <a:xfrm>
              <a:off x="554736" y="484047"/>
              <a:ext cx="11082528" cy="0"/>
            </a:xfrm>
            <a:prstGeom prst="straightConnector1">
              <a:avLst/>
            </a:prstGeom>
            <a:noFill/>
            <a:ln w="12700" cap="flat" cmpd="sng">
              <a:solidFill>
                <a:schemeClr val="accent1"/>
              </a:solidFill>
              <a:prstDash val="solid"/>
              <a:round/>
              <a:headEnd type="none" w="sm" len="sm"/>
              <a:tailEnd type="none" w="sm" len="sm"/>
            </a:ln>
          </p:spPr>
        </p:cxnSp>
        <p:cxnSp>
          <p:nvCxnSpPr>
            <p:cNvPr id="19" name="Google Shape;220;p35">
              <a:extLst>
                <a:ext uri="{FF2B5EF4-FFF2-40B4-BE49-F238E27FC236}">
                  <a16:creationId xmlns:a16="http://schemas.microsoft.com/office/drawing/2014/main" id="{D4BF29D5-8BAA-406E-82F3-71B7C1A23286}"/>
                </a:ext>
              </a:extLst>
            </p:cNvPr>
            <p:cNvCxnSpPr/>
            <p:nvPr userDrawn="1"/>
          </p:nvCxnSpPr>
          <p:spPr bwMode="ltGray">
            <a:xfrm rot="10800000">
              <a:off x="3241548" y="232047"/>
              <a:ext cx="0" cy="252000"/>
            </a:xfrm>
            <a:prstGeom prst="straightConnector1">
              <a:avLst/>
            </a:prstGeom>
            <a:noFill/>
            <a:ln w="12700" cap="flat" cmpd="sng">
              <a:solidFill>
                <a:schemeClr val="accent1"/>
              </a:solidFill>
              <a:prstDash val="solid"/>
              <a:round/>
              <a:headEnd type="none" w="sm" len="sm"/>
              <a:tailEnd type="none" w="sm" len="sm"/>
            </a:ln>
          </p:spPr>
        </p:cxnSp>
      </p:grpSp>
      <p:sp>
        <p:nvSpPr>
          <p:cNvPr id="20" name="Google Shape;221;p35">
            <a:extLst>
              <a:ext uri="{FF2B5EF4-FFF2-40B4-BE49-F238E27FC236}">
                <a16:creationId xmlns:a16="http://schemas.microsoft.com/office/drawing/2014/main" id="{A769CDBA-4857-4518-83EB-23A301C2B57E}"/>
              </a:ext>
            </a:extLst>
          </p:cNvPr>
          <p:cNvSpPr txBox="1"/>
          <p:nvPr userDrawn="1">
            <p:custDataLst>
              <p:tags r:id="rId8"/>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olidFill>
                  <a:schemeClr val="tx1"/>
                </a:solidFill>
                <a:sym typeface="Arial"/>
              </a:rPr>
              <a:t>Greater Manchester Health </a:t>
            </a:r>
            <a:br>
              <a:rPr lang="en-GB" sz="900">
                <a:solidFill>
                  <a:schemeClr val="tx1"/>
                </a:solidFill>
                <a:sym typeface="Arial"/>
              </a:rPr>
            </a:br>
            <a:r>
              <a:rPr lang="en-GB" sz="900">
                <a:solidFill>
                  <a:schemeClr val="tx1"/>
                </a:solidFill>
                <a:sym typeface="Arial"/>
              </a:rPr>
              <a:t>and Social Care Partnership</a:t>
            </a:r>
          </a:p>
        </p:txBody>
      </p:sp>
    </p:spTree>
    <p:extLst>
      <p:ext uri="{BB962C8B-B14F-4D97-AF65-F5344CB8AC3E}">
        <p14:creationId xmlns:p14="http://schemas.microsoft.com/office/powerpoint/2010/main" val="152300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821116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BF791D65-1068-47C9-BC65-CA377BD9C600}"/>
              </a:ext>
            </a:extLst>
          </p:cNvPr>
          <p:cNvSpPr>
            <a:spLocks noChangeArrowheads="1"/>
          </p:cNvSpPr>
          <p:nvPr userDrawn="1">
            <p:custDataLst>
              <p:tags r:id="rId7"/>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553675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17040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02164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a:spLocks/>
          </p:cNvSpPr>
          <p:nvPr userDrawn="1">
            <p:custDataLst>
              <p:tags r:id="rId3"/>
            </p:custDataLst>
          </p:nvPr>
        </p:nvSpPr>
        <p:spPr bwMode="ltGray">
          <a:xfrm>
            <a:off x="3413760" y="0"/>
            <a:ext cx="8778240"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anchor="b">
            <a:no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241785"/>
            <a:ext cx="251460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8FB273CC-7353-4664-B1F4-EC70FDEEA4C2}"/>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2" name="Google Shape;221;p35">
            <a:extLst>
              <a:ext uri="{FF2B5EF4-FFF2-40B4-BE49-F238E27FC236}">
                <a16:creationId xmlns:a16="http://schemas.microsoft.com/office/drawing/2014/main" id="{B0ECF29B-6080-47E1-A141-510D4BAB8062}"/>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2900991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74136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2">
              <a:lumMod val="8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wrap="square" anchor="b">
            <a:no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241785"/>
            <a:ext cx="3465577"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65BF12F7-A5F0-47F6-A54F-F8F22AF89948}"/>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1" name="Google Shape;221;p35">
            <a:extLst>
              <a:ext uri="{FF2B5EF4-FFF2-40B4-BE49-F238E27FC236}">
                <a16:creationId xmlns:a16="http://schemas.microsoft.com/office/drawing/2014/main" id="{2AD2929C-9C98-4F11-BC2D-BCD465A2B0DC}"/>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3326865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539187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57032"/>
            <a:ext cx="5065776" cy="384721"/>
          </a:xfrm>
        </p:spPr>
        <p:txBody>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76732"/>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241785"/>
            <a:ext cx="3843338"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2" name="Slide Number">
            <a:extLst>
              <a:ext uri="{FF2B5EF4-FFF2-40B4-BE49-F238E27FC236}">
                <a16:creationId xmlns:a16="http://schemas.microsoft.com/office/drawing/2014/main" id="{B95D9C22-DF5F-472D-A8E1-DC648702008B}"/>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1" name="Google Shape;221;p35">
            <a:extLst>
              <a:ext uri="{FF2B5EF4-FFF2-40B4-BE49-F238E27FC236}">
                <a16:creationId xmlns:a16="http://schemas.microsoft.com/office/drawing/2014/main" id="{9C61EEB8-004B-42F9-80EB-4F6DECBE4DCF}"/>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3313509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818172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557032"/>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76732"/>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241785"/>
            <a:ext cx="3843338"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2" name="Slide Number">
            <a:extLst>
              <a:ext uri="{FF2B5EF4-FFF2-40B4-BE49-F238E27FC236}">
                <a16:creationId xmlns:a16="http://schemas.microsoft.com/office/drawing/2014/main" id="{E85E3D64-4670-4ED3-840F-BA023055B203}"/>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1" name="Google Shape;221;p35">
            <a:extLst>
              <a:ext uri="{FF2B5EF4-FFF2-40B4-BE49-F238E27FC236}">
                <a16:creationId xmlns:a16="http://schemas.microsoft.com/office/drawing/2014/main" id="{BB4F8322-74BC-483C-A017-633FBF08F1F9}"/>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2501200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74558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57032"/>
            <a:ext cx="7918704" cy="384721"/>
          </a:xfrm>
        </p:spPr>
        <p:txBody>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76732"/>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241785"/>
            <a:ext cx="3843338"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2" name="Slide Number">
            <a:extLst>
              <a:ext uri="{FF2B5EF4-FFF2-40B4-BE49-F238E27FC236}">
                <a16:creationId xmlns:a16="http://schemas.microsoft.com/office/drawing/2014/main" id="{4768719F-07DC-4C07-A1A9-C2794E80DCE5}"/>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1" name="Google Shape;221;p35">
            <a:extLst>
              <a:ext uri="{FF2B5EF4-FFF2-40B4-BE49-F238E27FC236}">
                <a16:creationId xmlns:a16="http://schemas.microsoft.com/office/drawing/2014/main" id="{4FFA3112-AF90-47DA-B7CA-B331BF71EA30}"/>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739093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838578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557032"/>
            <a:ext cx="11080052" cy="384721"/>
          </a:xfrm>
        </p:spPr>
        <p:txBody>
          <a:bodyPr>
            <a:noAutofit/>
          </a:bodyPr>
          <a:lstStyle>
            <a:lvl1pPr>
              <a:defRPr/>
            </a:lvl1pPr>
          </a:lstStyle>
          <a:p>
            <a:r>
              <a:rPr lang="en-US"/>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30BE85C6-EEBE-449C-A348-5E8F0031C56C}"/>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grpSp>
        <p:nvGrpSpPr>
          <p:cNvPr id="13" name="Group 12">
            <a:extLst>
              <a:ext uri="{FF2B5EF4-FFF2-40B4-BE49-F238E27FC236}">
                <a16:creationId xmlns:a16="http://schemas.microsoft.com/office/drawing/2014/main" id="{9F19B888-FD8D-47CD-8408-60BFA5BF7E1D}"/>
              </a:ext>
            </a:extLst>
          </p:cNvPr>
          <p:cNvGrpSpPr/>
          <p:nvPr userDrawn="1"/>
        </p:nvGrpSpPr>
        <p:grpSpPr>
          <a:xfrm>
            <a:off x="554736" y="232047"/>
            <a:ext cx="11082528" cy="252000"/>
            <a:chOff x="554736" y="232047"/>
            <a:chExt cx="11082528" cy="252000"/>
          </a:xfrm>
        </p:grpSpPr>
        <p:cxnSp>
          <p:nvCxnSpPr>
            <p:cNvPr id="14" name="Google Shape;219;p35">
              <a:extLst>
                <a:ext uri="{FF2B5EF4-FFF2-40B4-BE49-F238E27FC236}">
                  <a16:creationId xmlns:a16="http://schemas.microsoft.com/office/drawing/2014/main" id="{3885CBAD-3093-42FD-AB1C-3A34130F711D}"/>
                </a:ext>
              </a:extLst>
            </p:cNvPr>
            <p:cNvCxnSpPr>
              <a:cxnSpLocks/>
            </p:cNvCxnSpPr>
            <p:nvPr userDrawn="1"/>
          </p:nvCxnSpPr>
          <p:spPr bwMode="ltGray">
            <a:xfrm>
              <a:off x="554736" y="484047"/>
              <a:ext cx="11082528" cy="0"/>
            </a:xfrm>
            <a:prstGeom prst="straightConnector1">
              <a:avLst/>
            </a:prstGeom>
            <a:noFill/>
            <a:ln w="12700" cap="flat" cmpd="sng">
              <a:solidFill>
                <a:schemeClr val="accent5"/>
              </a:solidFill>
              <a:prstDash val="solid"/>
              <a:round/>
              <a:headEnd type="none" w="sm" len="sm"/>
              <a:tailEnd type="none" w="sm" len="sm"/>
            </a:ln>
          </p:spPr>
        </p:cxnSp>
        <p:cxnSp>
          <p:nvCxnSpPr>
            <p:cNvPr id="15" name="Google Shape;220;p35">
              <a:extLst>
                <a:ext uri="{FF2B5EF4-FFF2-40B4-BE49-F238E27FC236}">
                  <a16:creationId xmlns:a16="http://schemas.microsoft.com/office/drawing/2014/main" id="{C803F6C9-36A4-472B-A82E-4F9B35F01CD1}"/>
                </a:ext>
              </a:extLst>
            </p:cNvPr>
            <p:cNvCxnSpPr/>
            <p:nvPr userDrawn="1"/>
          </p:nvCxnSpPr>
          <p:spPr bwMode="ltGray">
            <a:xfrm rot="10800000">
              <a:off x="3241548" y="232047"/>
              <a:ext cx="0" cy="252000"/>
            </a:xfrm>
            <a:prstGeom prst="straightConnector1">
              <a:avLst/>
            </a:prstGeom>
            <a:noFill/>
            <a:ln w="12700" cap="flat" cmpd="sng">
              <a:solidFill>
                <a:schemeClr val="accent5"/>
              </a:solidFill>
              <a:prstDash val="solid"/>
              <a:round/>
              <a:headEnd type="none" w="sm" len="sm"/>
              <a:tailEnd type="none" w="sm" len="sm"/>
            </a:ln>
          </p:spPr>
        </p:cxnSp>
      </p:grpSp>
      <p:sp>
        <p:nvSpPr>
          <p:cNvPr id="16" name="Google Shape;221;p35">
            <a:extLst>
              <a:ext uri="{FF2B5EF4-FFF2-40B4-BE49-F238E27FC236}">
                <a16:creationId xmlns:a16="http://schemas.microsoft.com/office/drawing/2014/main" id="{DCFC7AC7-4ED0-4AE6-9A26-84E517A18021}"/>
              </a:ext>
            </a:extLst>
          </p:cNvPr>
          <p:cNvSpPr txBox="1"/>
          <p:nvPr userDrawn="1">
            <p:custDataLst>
              <p:tags r:id="rId7"/>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319208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993939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6CE672CF-4C7B-4627-8DE9-AF491F04A76E}"/>
              </a:ext>
            </a:extLst>
          </p:cNvPr>
          <p:cNvSpPr>
            <a:spLocks noChangeArrowheads="1"/>
          </p:cNvSpPr>
          <p:nvPr userDrawn="1">
            <p:custDataLst>
              <p:tags r:id="rId4"/>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grpSp>
        <p:nvGrpSpPr>
          <p:cNvPr id="6" name="Group 5">
            <a:extLst>
              <a:ext uri="{FF2B5EF4-FFF2-40B4-BE49-F238E27FC236}">
                <a16:creationId xmlns:a16="http://schemas.microsoft.com/office/drawing/2014/main" id="{DAA4768F-A77F-4D72-B70B-BCDC2297D1D3}"/>
              </a:ext>
            </a:extLst>
          </p:cNvPr>
          <p:cNvGrpSpPr/>
          <p:nvPr userDrawn="1"/>
        </p:nvGrpSpPr>
        <p:grpSpPr>
          <a:xfrm>
            <a:off x="554736" y="232047"/>
            <a:ext cx="11082528" cy="252000"/>
            <a:chOff x="554736" y="232047"/>
            <a:chExt cx="11082528" cy="252000"/>
          </a:xfrm>
        </p:grpSpPr>
        <p:cxnSp>
          <p:nvCxnSpPr>
            <p:cNvPr id="9" name="Google Shape;219;p35">
              <a:extLst>
                <a:ext uri="{FF2B5EF4-FFF2-40B4-BE49-F238E27FC236}">
                  <a16:creationId xmlns:a16="http://schemas.microsoft.com/office/drawing/2014/main" id="{D4D89F5D-384E-4B11-8FBE-EA5BCAF00044}"/>
                </a:ext>
              </a:extLst>
            </p:cNvPr>
            <p:cNvCxnSpPr>
              <a:cxnSpLocks/>
            </p:cNvCxnSpPr>
            <p:nvPr userDrawn="1"/>
          </p:nvCxnSpPr>
          <p:spPr bwMode="ltGray">
            <a:xfrm>
              <a:off x="554736" y="484047"/>
              <a:ext cx="11082528" cy="0"/>
            </a:xfrm>
            <a:prstGeom prst="straightConnector1">
              <a:avLst/>
            </a:prstGeom>
            <a:noFill/>
            <a:ln w="12700" cap="flat" cmpd="sng">
              <a:solidFill>
                <a:schemeClr val="accent5"/>
              </a:solidFill>
              <a:prstDash val="solid"/>
              <a:round/>
              <a:headEnd type="none" w="sm" len="sm"/>
              <a:tailEnd type="none" w="sm" len="sm"/>
            </a:ln>
          </p:spPr>
        </p:cxnSp>
        <p:cxnSp>
          <p:nvCxnSpPr>
            <p:cNvPr id="11" name="Google Shape;220;p35">
              <a:extLst>
                <a:ext uri="{FF2B5EF4-FFF2-40B4-BE49-F238E27FC236}">
                  <a16:creationId xmlns:a16="http://schemas.microsoft.com/office/drawing/2014/main" id="{8D744C8B-7A33-4D2B-8EDB-B2378AB17EA2}"/>
                </a:ext>
              </a:extLst>
            </p:cNvPr>
            <p:cNvCxnSpPr/>
            <p:nvPr userDrawn="1"/>
          </p:nvCxnSpPr>
          <p:spPr bwMode="ltGray">
            <a:xfrm rot="10800000">
              <a:off x="3241548" y="232047"/>
              <a:ext cx="0" cy="252000"/>
            </a:xfrm>
            <a:prstGeom prst="straightConnector1">
              <a:avLst/>
            </a:prstGeom>
            <a:noFill/>
            <a:ln w="12700" cap="flat" cmpd="sng">
              <a:solidFill>
                <a:schemeClr val="accent5"/>
              </a:solidFill>
              <a:prstDash val="solid"/>
              <a:round/>
              <a:headEnd type="none" w="sm" len="sm"/>
              <a:tailEnd type="none" w="sm" len="sm"/>
            </a:ln>
          </p:spPr>
        </p:cxnSp>
      </p:grpSp>
      <p:sp>
        <p:nvSpPr>
          <p:cNvPr id="12" name="Google Shape;221;p35">
            <a:extLst>
              <a:ext uri="{FF2B5EF4-FFF2-40B4-BE49-F238E27FC236}">
                <a16:creationId xmlns:a16="http://schemas.microsoft.com/office/drawing/2014/main" id="{6D1E1716-A0A8-4187-82B2-3D97F46DC128}"/>
              </a:ext>
            </a:extLst>
          </p:cNvPr>
          <p:cNvSpPr txBox="1"/>
          <p:nvPr userDrawn="1">
            <p:custDataLst>
              <p:tags r:id="rId5"/>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1737518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396465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5" name="Google Shape;196;p31" descr="HomepageLogos1.jpg">
            <a:extLst>
              <a:ext uri="{FF2B5EF4-FFF2-40B4-BE49-F238E27FC236}">
                <a16:creationId xmlns:a16="http://schemas.microsoft.com/office/drawing/2014/main" id="{63E97620-891E-465C-9CDF-2957390DC1B3}"/>
              </a:ext>
            </a:extLst>
          </p:cNvPr>
          <p:cNvPicPr preferRelativeResize="0"/>
          <p:nvPr userDrawn="1"/>
        </p:nvPicPr>
        <p:blipFill rotWithShape="1">
          <a:blip r:embed="rId6"/>
          <a:stretch/>
        </p:blipFill>
        <p:spPr bwMode="ltGray">
          <a:xfrm>
            <a:off x="1783781" y="269265"/>
            <a:ext cx="8624437" cy="5642584"/>
          </a:xfrm>
          <a:prstGeom prst="rect">
            <a:avLst/>
          </a:prstGeom>
        </p:spPr>
      </p:pic>
      <p:sp>
        <p:nvSpPr>
          <p:cNvPr id="13" name="Rectangle 12">
            <a:extLst>
              <a:ext uri="{FF2B5EF4-FFF2-40B4-BE49-F238E27FC236}">
                <a16:creationId xmlns:a16="http://schemas.microsoft.com/office/drawing/2014/main" id="{A36F4941-747A-4580-9947-184E5B710FAA}"/>
              </a:ext>
            </a:extLst>
          </p:cNvPr>
          <p:cNvSpPr/>
          <p:nvPr userDrawn="1"/>
        </p:nvSpPr>
        <p:spPr bwMode="ltGray">
          <a:xfrm>
            <a:off x="0" y="4965700"/>
            <a:ext cx="12192000" cy="189229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2" name="Google Shape;201;p31">
            <a:extLst>
              <a:ext uri="{FF2B5EF4-FFF2-40B4-BE49-F238E27FC236}">
                <a16:creationId xmlns:a16="http://schemas.microsoft.com/office/drawing/2014/main" id="{815BE835-A45F-4227-8B7A-676344E0F637}"/>
              </a:ext>
            </a:extLst>
          </p:cNvPr>
          <p:cNvSpPr txBox="1"/>
          <p:nvPr userDrawn="1"/>
        </p:nvSpPr>
        <p:spPr>
          <a:xfrm>
            <a:off x="471964" y="5324654"/>
            <a:ext cx="3743212" cy="1313100"/>
          </a:xfrm>
          <a:prstGeom prst="rect">
            <a:avLst/>
          </a:prstGeom>
          <a:noFill/>
          <a:ln>
            <a:noFill/>
          </a:ln>
        </p:spPr>
        <p:txBody>
          <a:bodyPr spcFirstLastPara="1" wrap="square" lIns="91438" tIns="45694" rIns="91438" bIns="45694"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baseline="30000">
                <a:solidFill>
                  <a:schemeClr val="bg1"/>
                </a:solidFill>
                <a:latin typeface="Arial"/>
                <a:ea typeface="Arial"/>
                <a:cs typeface="Arial"/>
                <a:sym typeface="Arial"/>
              </a:rPr>
              <a:t>Contact us</a:t>
            </a:r>
            <a:endParaRPr lang="en-GB" sz="1500" b="0" i="0" u="none" strike="noStrike" cap="none" baseline="3000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baseline="30000">
                <a:solidFill>
                  <a:schemeClr val="bg1"/>
                </a:solidFill>
                <a:latin typeface="Arial"/>
                <a:ea typeface="Arial"/>
                <a:cs typeface="Arial"/>
                <a:sym typeface="Arial"/>
              </a:rPr>
              <a:t>If you have any queries about these guidelines, contact the GMHSC communications team: </a:t>
            </a:r>
            <a:br>
              <a:rPr lang="en-GB" sz="1500" b="0" i="0" u="none" strike="noStrike" cap="none" baseline="30000">
                <a:solidFill>
                  <a:schemeClr val="bg1"/>
                </a:solidFill>
                <a:latin typeface="Arial"/>
                <a:ea typeface="Arial"/>
                <a:cs typeface="Arial"/>
                <a:sym typeface="Arial"/>
              </a:rPr>
            </a:br>
            <a:r>
              <a:rPr lang="en-GB" sz="1500" b="0" i="0" u="none" strike="noStrike" cap="none" baseline="30000">
                <a:solidFill>
                  <a:schemeClr val="bg1"/>
                </a:solidFill>
                <a:latin typeface="Arial"/>
                <a:ea typeface="Arial"/>
                <a:cs typeface="Arial"/>
                <a:sym typeface="Arial"/>
              </a:rPr>
              <a:t>gm.hsccomms@nhs.net</a:t>
            </a:r>
            <a:br>
              <a:rPr lang="en-GB" sz="1500" b="0" i="0" u="none" strike="noStrike" cap="none" baseline="30000">
                <a:solidFill>
                  <a:schemeClr val="bg1"/>
                </a:solidFill>
                <a:latin typeface="Arial"/>
                <a:ea typeface="Arial"/>
                <a:cs typeface="Arial"/>
                <a:sym typeface="Arial"/>
              </a:rPr>
            </a:br>
            <a:endParaRPr lang="en-GB" sz="1500" b="0" i="0" u="none" strike="noStrike" cap="none" baseline="3000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baseline="30000">
                <a:solidFill>
                  <a:schemeClr val="bg1"/>
                </a:solidFill>
                <a:latin typeface="Arial"/>
                <a:ea typeface="Arial"/>
                <a:cs typeface="Arial"/>
                <a:sym typeface="Arial"/>
              </a:rPr>
              <a:t>www.gmhsc.org.uk</a:t>
            </a:r>
            <a:br>
              <a:rPr lang="en-GB" sz="1500" b="0" i="0" u="none" strike="noStrike" cap="none" baseline="30000">
                <a:solidFill>
                  <a:schemeClr val="bg1"/>
                </a:solidFill>
                <a:latin typeface="Arial"/>
                <a:ea typeface="Arial"/>
                <a:cs typeface="Arial"/>
                <a:sym typeface="Arial"/>
              </a:rPr>
            </a:br>
            <a:r>
              <a:rPr lang="en-GB" sz="1500" b="0" i="0" u="none" strike="noStrike" cap="none" baseline="30000">
                <a:solidFill>
                  <a:schemeClr val="bg1"/>
                </a:solidFill>
                <a:latin typeface="Arial"/>
                <a:ea typeface="Arial"/>
                <a:cs typeface="Arial"/>
                <a:sym typeface="Arial"/>
              </a:rPr>
              <a:t>@GM_HSC</a:t>
            </a:r>
            <a:endParaRPr lang="en-GB" sz="1500" b="0" i="0" u="none" strike="noStrike" cap="none">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lang="en-GB" sz="1500" b="0" i="0" u="none" strike="noStrike" cap="none">
              <a:solidFill>
                <a:schemeClr val="bg1"/>
              </a:solidFill>
              <a:latin typeface="Arial"/>
              <a:ea typeface="Arial"/>
              <a:cs typeface="Arial"/>
              <a:sym typeface="Arial"/>
            </a:endParaRPr>
          </a:p>
        </p:txBody>
      </p:sp>
      <p:sp>
        <p:nvSpPr>
          <p:cNvPr id="16" name="Rectangle 15">
            <a:extLst>
              <a:ext uri="{FF2B5EF4-FFF2-40B4-BE49-F238E27FC236}">
                <a16:creationId xmlns:a16="http://schemas.microsoft.com/office/drawing/2014/main" id="{C6309BD2-52E9-4492-98DF-4F9B30060B0E}"/>
              </a:ext>
            </a:extLst>
          </p:cNvPr>
          <p:cNvSpPr>
            <a:spLocks/>
          </p:cNvSpPr>
          <p:nvPr userDrawn="1"/>
        </p:nvSpPr>
        <p:spPr bwMode="ltGray">
          <a:xfrm>
            <a:off x="0" y="0"/>
            <a:ext cx="12192000" cy="4826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Tree>
    <p:extLst>
      <p:ext uri="{BB962C8B-B14F-4D97-AF65-F5344CB8AC3E}">
        <p14:creationId xmlns:p14="http://schemas.microsoft.com/office/powerpoint/2010/main" val="2499510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773051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0189983-A5C4-44F9-A776-70F9339BA48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0"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Rectangle 8">
            <a:extLst>
              <a:ext uri="{FF2B5EF4-FFF2-40B4-BE49-F238E27FC236}">
                <a16:creationId xmlns:a16="http://schemas.microsoft.com/office/drawing/2014/main" id="{6307F363-A9FD-41DC-917E-50D28BCC17F7}"/>
              </a:ext>
            </a:extLst>
          </p:cNvPr>
          <p:cNvSpPr/>
          <p:nvPr userDrawn="1"/>
        </p:nvSpPr>
        <p:spPr bwMode="ltGray">
          <a:xfrm>
            <a:off x="0" y="0"/>
            <a:ext cx="12192000" cy="6858000"/>
          </a:xfrm>
          <a:prstGeom prst="rect">
            <a:avLst/>
          </a:prstGeom>
          <a:solidFill>
            <a:srgbClr val="9CCDD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Title">
            <a:extLst>
              <a:ext uri="{FF2B5EF4-FFF2-40B4-BE49-F238E27FC236}">
                <a16:creationId xmlns:a16="http://schemas.microsoft.com/office/drawing/2014/main" id="{BB5827F5-A3AB-4393-ACEA-3C290A5DAE4C}"/>
              </a:ext>
            </a:extLst>
          </p:cNvPr>
          <p:cNvSpPr>
            <a:spLocks noGrp="1"/>
          </p:cNvSpPr>
          <p:nvPr>
            <p:ph type="title"/>
            <p:custDataLst>
              <p:tags r:id="rId4"/>
            </p:custDataLst>
          </p:nvPr>
        </p:nvSpPr>
        <p:spPr>
          <a:xfrm>
            <a:off x="554577" y="3059669"/>
            <a:ext cx="11082847"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b="0" cap="all" baseline="0" dirty="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838878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Layouts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902629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61673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1283B1-9DE8-43D0-BA1B-E6D85A1AE56D}"/>
              </a:ext>
            </a:extLst>
          </p:cNvPr>
          <p:cNvSpPr>
            <a:spLocks noGrp="1"/>
          </p:cNvSpPr>
          <p:nvPr>
            <p:ph type="body" sz="quarter" idx="15" hasCustomPrompt="1"/>
          </p:nvPr>
        </p:nvSpPr>
        <p:spPr>
          <a:xfrm>
            <a:off x="4834093" y="-825612"/>
            <a:ext cx="353550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7294812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ark Background w/ Title &amp; Text">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a:p>
        </p:txBody>
      </p:sp>
      <p:sp>
        <p:nvSpPr>
          <p:cNvPr id="3" name="Title 2">
            <a:extLst>
              <a:ext uri="{FF2B5EF4-FFF2-40B4-BE49-F238E27FC236}">
                <a16:creationId xmlns:a16="http://schemas.microsoft.com/office/drawing/2014/main" id="{52AB3BA2-0353-4E7D-9F47-3D0D158C1160}"/>
              </a:ext>
            </a:extLst>
          </p:cNvPr>
          <p:cNvSpPr>
            <a:spLocks noGrp="1"/>
          </p:cNvSpPr>
          <p:nvPr>
            <p:ph type="title" hasCustomPrompt="1"/>
          </p:nvPr>
        </p:nvSpPr>
        <p:spPr>
          <a:xfrm>
            <a:off x="1143772" y="692696"/>
            <a:ext cx="10593943" cy="488404"/>
          </a:xfrm>
        </p:spPr>
        <p:txBody>
          <a:bodyPr/>
          <a:lstStyle>
            <a:lvl1pPr>
              <a:defRPr/>
            </a:lvl1pPr>
          </a:lstStyle>
          <a:p>
            <a:r>
              <a:rPr lang="en-US"/>
              <a:t>Enter title here</a:t>
            </a:r>
            <a:endParaRPr lang="en-GB"/>
          </a:p>
        </p:txBody>
      </p:sp>
      <p:sp>
        <p:nvSpPr>
          <p:cNvPr id="31" name="Text Placeholder 30">
            <a:extLst>
              <a:ext uri="{FF2B5EF4-FFF2-40B4-BE49-F238E27FC236}">
                <a16:creationId xmlns:a16="http://schemas.microsoft.com/office/drawing/2014/main" id="{AAB9C285-2E43-4F29-9E66-00565CF5ADD7}"/>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2" name="Text Placeholder 7">
            <a:extLst>
              <a:ext uri="{FF2B5EF4-FFF2-40B4-BE49-F238E27FC236}">
                <a16:creationId xmlns:a16="http://schemas.microsoft.com/office/drawing/2014/main" id="{3A064A36-1AE0-465B-8627-D43E586B5FB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4" name="Text Placeholder 5">
            <a:extLst>
              <a:ext uri="{FF2B5EF4-FFF2-40B4-BE49-F238E27FC236}">
                <a16:creationId xmlns:a16="http://schemas.microsoft.com/office/drawing/2014/main" id="{62A860E7-973C-4A5C-8F0C-B96FA5924BEA}"/>
              </a:ext>
            </a:extLst>
          </p:cNvPr>
          <p:cNvSpPr>
            <a:spLocks noGrp="1"/>
          </p:cNvSpPr>
          <p:nvPr>
            <p:ph type="body" sz="quarter" idx="15" hasCustomPrompt="1"/>
          </p:nvPr>
        </p:nvSpPr>
        <p:spPr>
          <a:xfrm>
            <a:off x="1143772" y="1910092"/>
            <a:ext cx="8690171" cy="4094467"/>
          </a:xfrm>
        </p:spPr>
        <p:txBody>
          <a:bodyPr numCol="1"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6">
            <a:extLst>
              <a:ext uri="{FF2B5EF4-FFF2-40B4-BE49-F238E27FC236}">
                <a16:creationId xmlns:a16="http://schemas.microsoft.com/office/drawing/2014/main" id="{4640FDC9-1232-4607-94D3-5343D2978354}"/>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3825523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a:t>
            </a:r>
          </a:p>
        </p:txBody>
      </p:sp>
      <p:sp>
        <p:nvSpPr>
          <p:cNvPr id="3" name="Subtitle 2">
            <a:extLst>
              <a:ext uri="{FF2B5EF4-FFF2-40B4-BE49-F238E27FC236}">
                <a16:creationId xmlns:a16="http://schemas.microsoft.com/office/drawing/2014/main" id="{42C50080-2430-D040-AA97-5F3B18420EE6}"/>
              </a:ext>
            </a:extLst>
          </p:cNvPr>
          <p:cNvSpPr>
            <a:spLocks noGrp="1"/>
          </p:cNvSpPr>
          <p:nvPr>
            <p:ph type="subTitle" idx="1"/>
          </p:nvPr>
        </p:nvSpPr>
        <p:spPr>
          <a:xfrm>
            <a:off x="714103" y="4516437"/>
            <a:ext cx="6718663" cy="486637"/>
          </a:xfrm>
          <a:prstGeom prst="rect">
            <a:avLst/>
          </a:prstGeom>
        </p:spPr>
        <p:txBody>
          <a:bodyPr>
            <a:normAutofit/>
          </a:bodyPr>
          <a:lstStyle>
            <a:lvl1pPr marL="0" indent="0" algn="l">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8046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0899E-2565-5D40-81E1-713D695A7674}"/>
              </a:ext>
            </a:extLst>
          </p:cNvPr>
          <p:cNvSpPr>
            <a:spLocks noGrp="1"/>
          </p:cNvSpPr>
          <p:nvPr>
            <p:ph idx="1"/>
          </p:nvPr>
        </p:nvSpPr>
        <p:spPr>
          <a:xfrm>
            <a:off x="838200" y="1825625"/>
            <a:ext cx="10515600" cy="4351338"/>
          </a:xfrm>
          <a:prstGeom prst="rect">
            <a:avLst/>
          </a:prstGeom>
        </p:spPr>
        <p:txBody>
          <a:bodyPr/>
          <a:lstStyle>
            <a:lvl1pPr>
              <a:defRPr sz="2400">
                <a:solidFill>
                  <a:srgbClr val="3E5F73"/>
                </a:solidFill>
                <a:latin typeface="Arial" panose="020B0604020202020204" pitchFamily="34" charset="0"/>
                <a:cs typeface="Arial" panose="020B0604020202020204" pitchFamily="34" charset="0"/>
              </a:defRPr>
            </a:lvl1pPr>
            <a:lvl2pPr>
              <a:defRPr sz="2000">
                <a:solidFill>
                  <a:srgbClr val="3E5F73"/>
                </a:solidFill>
                <a:latin typeface="Arial" panose="020B0604020202020204" pitchFamily="34" charset="0"/>
                <a:cs typeface="Arial" panose="020B0604020202020204" pitchFamily="34" charset="0"/>
              </a:defRPr>
            </a:lvl2pPr>
            <a:lvl3pPr>
              <a:defRPr sz="1600">
                <a:solidFill>
                  <a:srgbClr val="3E5F73"/>
                </a:solidFill>
                <a:latin typeface="Arial" panose="020B0604020202020204" pitchFamily="34" charset="0"/>
                <a:cs typeface="Arial" panose="020B0604020202020204" pitchFamily="34" charset="0"/>
              </a:defRPr>
            </a:lvl3pPr>
            <a:lvl4pPr>
              <a:defRPr>
                <a:solidFill>
                  <a:srgbClr val="3E5F73"/>
                </a:solidFill>
                <a:latin typeface="Arial" panose="020B0604020202020204" pitchFamily="34" charset="0"/>
                <a:cs typeface="Arial" panose="020B0604020202020204" pitchFamily="34" charset="0"/>
              </a:defRPr>
            </a:lvl4pPr>
            <a:lvl5pPr>
              <a:defRPr>
                <a:solidFill>
                  <a:srgbClr val="3E5F7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E9EBC20-7028-D246-A62A-FDECB0D150FD}"/>
              </a:ext>
            </a:extLst>
          </p:cNvPr>
          <p:cNvSpPr>
            <a:spLocks noGrp="1"/>
          </p:cNvSpPr>
          <p:nvPr>
            <p:ph type="title"/>
          </p:nvPr>
        </p:nvSpPr>
        <p:spPr>
          <a:xfrm>
            <a:off x="838200" y="1110345"/>
            <a:ext cx="10515600" cy="457200"/>
          </a:xfrm>
          <a:prstGeom prst="rect">
            <a:avLst/>
          </a:prstGeom>
        </p:spPr>
        <p:txBody>
          <a:bodyPr>
            <a:normAutofit/>
          </a:bodyPr>
          <a:lstStyle>
            <a:lvl1pPr>
              <a:defRPr sz="2800">
                <a:solidFill>
                  <a:srgbClr val="3E5F73"/>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069342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0899E-2565-5D40-81E1-713D695A7674}"/>
              </a:ext>
            </a:extLst>
          </p:cNvPr>
          <p:cNvSpPr>
            <a:spLocks noGrp="1"/>
          </p:cNvSpPr>
          <p:nvPr>
            <p:ph idx="1"/>
          </p:nvPr>
        </p:nvSpPr>
        <p:spPr>
          <a:xfrm>
            <a:off x="838200" y="1825625"/>
            <a:ext cx="10515600" cy="4351338"/>
          </a:xfrm>
          <a:prstGeom prst="rect">
            <a:avLst/>
          </a:prstGeom>
        </p:spPr>
        <p:txBody>
          <a:bodyPr/>
          <a:lstStyle>
            <a:lvl1pPr>
              <a:defRPr sz="2400">
                <a:solidFill>
                  <a:srgbClr val="3E5F73"/>
                </a:solidFill>
                <a:latin typeface="Arial" panose="020B0604020202020204" pitchFamily="34" charset="0"/>
                <a:cs typeface="Arial" panose="020B0604020202020204" pitchFamily="34" charset="0"/>
              </a:defRPr>
            </a:lvl1pPr>
            <a:lvl2pPr>
              <a:defRPr sz="2000">
                <a:solidFill>
                  <a:srgbClr val="3E5F73"/>
                </a:solidFill>
                <a:latin typeface="Arial" panose="020B0604020202020204" pitchFamily="34" charset="0"/>
                <a:cs typeface="Arial" panose="020B0604020202020204" pitchFamily="34" charset="0"/>
              </a:defRPr>
            </a:lvl2pPr>
            <a:lvl3pPr>
              <a:defRPr sz="1600">
                <a:solidFill>
                  <a:srgbClr val="3E5F73"/>
                </a:solidFill>
                <a:latin typeface="Arial" panose="020B0604020202020204" pitchFamily="34" charset="0"/>
                <a:cs typeface="Arial" panose="020B0604020202020204" pitchFamily="34" charset="0"/>
              </a:defRPr>
            </a:lvl3pPr>
            <a:lvl4pPr>
              <a:defRPr>
                <a:solidFill>
                  <a:srgbClr val="3E5F73"/>
                </a:solidFill>
                <a:latin typeface="Arial" panose="020B0604020202020204" pitchFamily="34" charset="0"/>
                <a:cs typeface="Arial" panose="020B0604020202020204" pitchFamily="34" charset="0"/>
              </a:defRPr>
            </a:lvl4pPr>
            <a:lvl5pPr>
              <a:defRPr>
                <a:solidFill>
                  <a:srgbClr val="3E5F7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E9EBC20-7028-D246-A62A-FDECB0D150FD}"/>
              </a:ext>
            </a:extLst>
          </p:cNvPr>
          <p:cNvSpPr>
            <a:spLocks noGrp="1"/>
          </p:cNvSpPr>
          <p:nvPr>
            <p:ph type="title"/>
          </p:nvPr>
        </p:nvSpPr>
        <p:spPr>
          <a:xfrm>
            <a:off x="838200" y="1110345"/>
            <a:ext cx="10515600" cy="457200"/>
          </a:xfrm>
          <a:prstGeom prst="rect">
            <a:avLst/>
          </a:prstGeom>
        </p:spPr>
        <p:txBody>
          <a:bodyPr>
            <a:normAutofit/>
          </a:bodyPr>
          <a:lstStyle>
            <a:lvl1pPr>
              <a:defRPr sz="2800">
                <a:solidFill>
                  <a:srgbClr val="3E5F73"/>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1635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3FE111-43DA-2F4A-862D-D99DF0765A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3E5F73"/>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C38B01-4651-CF44-A6F2-08D23CCF512C}"/>
              </a:ext>
            </a:extLst>
          </p:cNvPr>
          <p:cNvSpPr>
            <a:spLocks noGrp="1"/>
          </p:cNvSpPr>
          <p:nvPr>
            <p:ph sz="half" idx="2"/>
          </p:nvPr>
        </p:nvSpPr>
        <p:spPr>
          <a:xfrm>
            <a:off x="839788" y="2505075"/>
            <a:ext cx="5157787" cy="3684588"/>
          </a:xfrm>
          <a:prstGeom prst="rect">
            <a:avLst/>
          </a:prstGeom>
        </p:spPr>
        <p:txBody>
          <a:bodyPr/>
          <a:lstStyle>
            <a:lvl1pPr>
              <a:defRPr sz="2000">
                <a:solidFill>
                  <a:srgbClr val="3E5F73"/>
                </a:solidFill>
                <a:latin typeface="Arial" panose="020B0604020202020204" pitchFamily="34" charset="0"/>
                <a:cs typeface="Arial" panose="020B0604020202020204" pitchFamily="34" charset="0"/>
              </a:defRPr>
            </a:lvl1pPr>
            <a:lvl2pPr>
              <a:defRPr sz="1600">
                <a:solidFill>
                  <a:srgbClr val="3E5F73"/>
                </a:solidFill>
                <a:latin typeface="Arial" panose="020B0604020202020204" pitchFamily="34" charset="0"/>
                <a:cs typeface="Arial" panose="020B0604020202020204" pitchFamily="34" charset="0"/>
              </a:defRPr>
            </a:lvl2pPr>
            <a:lvl3pPr>
              <a:defRPr>
                <a:solidFill>
                  <a:srgbClr val="3E5F73"/>
                </a:solidFill>
                <a:latin typeface="Arial" panose="020B0604020202020204" pitchFamily="34" charset="0"/>
                <a:cs typeface="Arial" panose="020B0604020202020204" pitchFamily="34" charset="0"/>
              </a:defRPr>
            </a:lvl3pPr>
            <a:lvl4pPr>
              <a:defRPr>
                <a:solidFill>
                  <a:srgbClr val="3E5F73"/>
                </a:solidFill>
                <a:latin typeface="Arial" panose="020B0604020202020204" pitchFamily="34" charset="0"/>
                <a:cs typeface="Arial" panose="020B0604020202020204" pitchFamily="34" charset="0"/>
              </a:defRPr>
            </a:lvl4pPr>
            <a:lvl5pPr>
              <a:defRPr>
                <a:solidFill>
                  <a:srgbClr val="3E5F7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
        <p:nvSpPr>
          <p:cNvPr id="5" name="Text Placeholder 4">
            <a:extLst>
              <a:ext uri="{FF2B5EF4-FFF2-40B4-BE49-F238E27FC236}">
                <a16:creationId xmlns:a16="http://schemas.microsoft.com/office/drawing/2014/main" id="{909A2B65-AB39-674E-9EDA-785F2C9D9E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3E5F73"/>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9561D5-769F-E746-9A65-E917A1BCA833}"/>
              </a:ext>
            </a:extLst>
          </p:cNvPr>
          <p:cNvSpPr>
            <a:spLocks noGrp="1"/>
          </p:cNvSpPr>
          <p:nvPr>
            <p:ph sz="quarter" idx="4"/>
          </p:nvPr>
        </p:nvSpPr>
        <p:spPr>
          <a:xfrm>
            <a:off x="6172200" y="2505075"/>
            <a:ext cx="5183188" cy="3684588"/>
          </a:xfrm>
          <a:prstGeom prst="rect">
            <a:avLst/>
          </a:prstGeom>
        </p:spPr>
        <p:txBody>
          <a:bodyPr/>
          <a:lstStyle>
            <a:lvl1pPr>
              <a:defRPr sz="2000">
                <a:solidFill>
                  <a:srgbClr val="3E5F73"/>
                </a:solidFill>
                <a:latin typeface="Arial" panose="020B0604020202020204" pitchFamily="34" charset="0"/>
                <a:cs typeface="Arial" panose="020B0604020202020204" pitchFamily="34" charset="0"/>
              </a:defRPr>
            </a:lvl1pPr>
            <a:lvl2pPr>
              <a:defRPr sz="1600">
                <a:solidFill>
                  <a:srgbClr val="3E5F73"/>
                </a:solidFill>
                <a:latin typeface="Arial" panose="020B0604020202020204" pitchFamily="34" charset="0"/>
                <a:cs typeface="Arial" panose="020B0604020202020204" pitchFamily="34" charset="0"/>
              </a:defRPr>
            </a:lvl2pPr>
            <a:lvl3pPr>
              <a:defRPr>
                <a:solidFill>
                  <a:srgbClr val="3E5F73"/>
                </a:solidFill>
                <a:latin typeface="Arial" panose="020B0604020202020204" pitchFamily="34" charset="0"/>
                <a:cs typeface="Arial" panose="020B0604020202020204" pitchFamily="34" charset="0"/>
              </a:defRPr>
            </a:lvl3pPr>
            <a:lvl4pPr>
              <a:defRPr>
                <a:solidFill>
                  <a:srgbClr val="3E5F73"/>
                </a:solidFill>
                <a:latin typeface="Arial" panose="020B0604020202020204" pitchFamily="34" charset="0"/>
                <a:cs typeface="Arial" panose="020B0604020202020204" pitchFamily="34" charset="0"/>
              </a:defRPr>
            </a:lvl4pPr>
            <a:lvl5pPr>
              <a:defRPr>
                <a:solidFill>
                  <a:srgbClr val="3E5F7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
        <p:nvSpPr>
          <p:cNvPr id="11" name="Title 1">
            <a:extLst>
              <a:ext uri="{FF2B5EF4-FFF2-40B4-BE49-F238E27FC236}">
                <a16:creationId xmlns:a16="http://schemas.microsoft.com/office/drawing/2014/main" id="{7D51FE23-F910-5A45-B268-361877F26070}"/>
              </a:ext>
            </a:extLst>
          </p:cNvPr>
          <p:cNvSpPr>
            <a:spLocks noGrp="1"/>
          </p:cNvSpPr>
          <p:nvPr>
            <p:ph type="title"/>
          </p:nvPr>
        </p:nvSpPr>
        <p:spPr>
          <a:xfrm>
            <a:off x="838200" y="1110345"/>
            <a:ext cx="10515600" cy="457200"/>
          </a:xfrm>
          <a:prstGeom prst="rect">
            <a:avLst/>
          </a:prstGeom>
        </p:spPr>
        <p:txBody>
          <a:bodyPr>
            <a:normAutofit/>
          </a:bodyPr>
          <a:lstStyle>
            <a:lvl1pPr>
              <a:defRPr sz="2800">
                <a:solidFill>
                  <a:srgbClr val="3E5F73"/>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02185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20057075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1129364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13262170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2106689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368956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EA630B-BDA6-41F0-A467-D9D9EFFC353D}"/>
              </a:ext>
            </a:extLst>
          </p:cNvPr>
          <p:cNvSpPr>
            <a:spLocks noGrp="1"/>
          </p:cNvSpPr>
          <p:nvPr>
            <p:ph type="body" sz="quarter" idx="15" hasCustomPrompt="1"/>
          </p:nvPr>
        </p:nvSpPr>
        <p:spPr>
          <a:xfrm>
            <a:off x="3546903" y="-533564"/>
            <a:ext cx="2814551" cy="568485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5">
              <a:extLs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GB"/>
              <a:t>Enter title here</a:t>
            </a:r>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4278045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3083575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432206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2207219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1365031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2896533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2A52-C601-6F41-B2A8-EE00512CCDE5}"/>
              </a:ext>
            </a:extLst>
          </p:cNvPr>
          <p:cNvSpPr>
            <a:spLocks noGrp="1"/>
          </p:cNvSpPr>
          <p:nvPr>
            <p:ph type="ctrTitle" hasCustomPrompt="1"/>
          </p:nvPr>
        </p:nvSpPr>
        <p:spPr>
          <a:xfrm>
            <a:off x="714103" y="2913017"/>
            <a:ext cx="6718663" cy="1367652"/>
          </a:xfrm>
          <a:prstGeom prst="rect">
            <a:avLst/>
          </a:prstGeo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slide title </a:t>
            </a:r>
          </a:p>
        </p:txBody>
      </p:sp>
    </p:spTree>
    <p:extLst>
      <p:ext uri="{BB962C8B-B14F-4D97-AF65-F5344CB8AC3E}">
        <p14:creationId xmlns:p14="http://schemas.microsoft.com/office/powerpoint/2010/main" val="24945763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5"/>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6"/>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1293368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8763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0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Rectangle 2">
            <a:extLst>
              <a:ext uri="{FF2B5EF4-FFF2-40B4-BE49-F238E27FC236}">
                <a16:creationId xmlns:a16="http://schemas.microsoft.com/office/drawing/2014/main" id="{19100896-0144-4B2A-9520-9B0FAA558AC6}"/>
              </a:ext>
            </a:extLst>
          </p:cNvPr>
          <p:cNvSpPr/>
          <p:nvPr userDrawn="1"/>
        </p:nvSpPr>
        <p:spPr bwMode="ltGray">
          <a:xfrm>
            <a:off x="3176"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4672933"/>
            <a:ext cx="878074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207577"/>
            <a:ext cx="878074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a:xfrm>
            <a:off x="551941" y="2661311"/>
            <a:ext cx="8780745" cy="123110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000" dirty="0">
                <a:solidFill>
                  <a:schemeClr val="bg2"/>
                </a:solidFill>
              </a:defRPr>
            </a:lvl1pPr>
          </a:lstStyle>
          <a:p>
            <a:pPr lvl="0"/>
            <a:r>
              <a:rPr lang="en-US"/>
              <a:t>Click to edit </a:t>
            </a:r>
            <a:br>
              <a:rPr lang="en-US"/>
            </a:br>
            <a:r>
              <a:rPr lang="en-US"/>
              <a:t>Master title style</a:t>
            </a:r>
          </a:p>
        </p:txBody>
      </p:sp>
      <p:pic>
        <p:nvPicPr>
          <p:cNvPr id="8" name="Google Shape;153;p26" descr="Logo-GMCA-white.ai">
            <a:extLst>
              <a:ext uri="{FF2B5EF4-FFF2-40B4-BE49-F238E27FC236}">
                <a16:creationId xmlns:a16="http://schemas.microsoft.com/office/drawing/2014/main" id="{0072B835-CAC4-4BFB-8DE9-041BC5246D4E}"/>
              </a:ext>
            </a:extLst>
          </p:cNvPr>
          <p:cNvPicPr preferRelativeResize="0"/>
          <p:nvPr userDrawn="1"/>
        </p:nvPicPr>
        <p:blipFill rotWithShape="1">
          <a:blip r:embed="rId9">
            <a:alphaModFix/>
          </a:blip>
          <a:srcRect/>
          <a:stretch/>
        </p:blipFill>
        <p:spPr>
          <a:xfrm>
            <a:off x="464378" y="5955932"/>
            <a:ext cx="1702835" cy="558054"/>
          </a:xfrm>
          <a:prstGeom prst="rect">
            <a:avLst/>
          </a:prstGeom>
          <a:noFill/>
          <a:ln>
            <a:noFill/>
          </a:ln>
        </p:spPr>
      </p:pic>
      <p:pic>
        <p:nvPicPr>
          <p:cNvPr id="9" name="Google Shape;154;p26" descr="Logo-NHS-in-GM-white.ai">
            <a:extLst>
              <a:ext uri="{FF2B5EF4-FFF2-40B4-BE49-F238E27FC236}">
                <a16:creationId xmlns:a16="http://schemas.microsoft.com/office/drawing/2014/main" id="{8B865150-4604-4397-BDE1-D2DD03B794E2}"/>
              </a:ext>
            </a:extLst>
          </p:cNvPr>
          <p:cNvPicPr preferRelativeResize="0"/>
          <p:nvPr userDrawn="1"/>
        </p:nvPicPr>
        <p:blipFill rotWithShape="1">
          <a:blip r:embed="rId10">
            <a:alphaModFix/>
          </a:blip>
          <a:srcRect/>
          <a:stretch/>
        </p:blipFill>
        <p:spPr>
          <a:xfrm>
            <a:off x="9640957" y="5779474"/>
            <a:ext cx="2198015" cy="861512"/>
          </a:xfrm>
          <a:prstGeom prst="rect">
            <a:avLst/>
          </a:prstGeom>
          <a:noFill/>
          <a:ln>
            <a:noFill/>
          </a:ln>
        </p:spPr>
      </p:pic>
      <p:pic>
        <p:nvPicPr>
          <p:cNvPr id="10" name="Google Shape;156;p26">
            <a:extLst>
              <a:ext uri="{FF2B5EF4-FFF2-40B4-BE49-F238E27FC236}">
                <a16:creationId xmlns:a16="http://schemas.microsoft.com/office/drawing/2014/main" id="{25AE4A79-BB77-4E69-A6B8-0D6EF056AD82}"/>
              </a:ext>
            </a:extLst>
          </p:cNvPr>
          <p:cNvPicPr preferRelativeResize="0"/>
          <p:nvPr userDrawn="1"/>
        </p:nvPicPr>
        <p:blipFill rotWithShape="1">
          <a:blip r:embed="rId11">
            <a:alphaModFix/>
          </a:blip>
          <a:srcRect/>
          <a:stretch/>
        </p:blipFill>
        <p:spPr>
          <a:xfrm>
            <a:off x="346697" y="0"/>
            <a:ext cx="1552781" cy="1720718"/>
          </a:xfrm>
          <a:prstGeom prst="rect">
            <a:avLst/>
          </a:prstGeom>
          <a:noFill/>
          <a:ln>
            <a:noFill/>
          </a:ln>
        </p:spPr>
      </p:pic>
      <p:pic>
        <p:nvPicPr>
          <p:cNvPr id="14" name="Picture 13">
            <a:extLst>
              <a:ext uri="{FF2B5EF4-FFF2-40B4-BE49-F238E27FC236}">
                <a16:creationId xmlns:a16="http://schemas.microsoft.com/office/drawing/2014/main" id="{E88FB5C4-EC11-4B77-B217-2C2E991DC619}"/>
              </a:ext>
            </a:extLst>
          </p:cNvPr>
          <p:cNvPicPr preferRelativeResize="0"/>
          <p:nvPr userDrawn="1"/>
        </p:nvPicPr>
        <p:blipFill rotWithShape="1">
          <a:blip r:embed="rId12">
            <a:alphaModFix/>
          </a:blip>
          <a:srcRect r="23894"/>
          <a:stretch/>
        </p:blipFill>
        <p:spPr bwMode="ltGray">
          <a:xfrm rot="20880000">
            <a:off x="8181060" y="2568471"/>
            <a:ext cx="4166458" cy="3327401"/>
          </a:xfrm>
          <a:custGeom>
            <a:avLst/>
            <a:gdLst>
              <a:gd name="connsiteX0" fmla="*/ 4166458 w 4166458"/>
              <a:gd name="connsiteY0" fmla="*/ 0 h 3327401"/>
              <a:gd name="connsiteX1" fmla="*/ 4166458 w 4166458"/>
              <a:gd name="connsiteY1" fmla="*/ 1134656 h 3327401"/>
              <a:gd name="connsiteX2" fmla="*/ 3700376 w 4166458"/>
              <a:gd name="connsiteY2" fmla="*/ 3327401 h 3327401"/>
              <a:gd name="connsiteX3" fmla="*/ 0 w 4166458"/>
              <a:gd name="connsiteY3" fmla="*/ 3327401 h 3327401"/>
              <a:gd name="connsiteX4" fmla="*/ 0 w 4166458"/>
              <a:gd name="connsiteY4" fmla="*/ 0 h 3327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458" h="3327401">
                <a:moveTo>
                  <a:pt x="4166458" y="0"/>
                </a:moveTo>
                <a:lnTo>
                  <a:pt x="4166458" y="1134656"/>
                </a:lnTo>
                <a:lnTo>
                  <a:pt x="3700376" y="3327401"/>
                </a:lnTo>
                <a:lnTo>
                  <a:pt x="0" y="3327401"/>
                </a:lnTo>
                <a:lnTo>
                  <a:pt x="0" y="0"/>
                </a:lnTo>
                <a:close/>
              </a:path>
            </a:pathLst>
          </a:custGeom>
          <a:noFill/>
          <a:ln>
            <a:noFill/>
          </a:ln>
        </p:spPr>
      </p:pic>
      <p:cxnSp>
        <p:nvCxnSpPr>
          <p:cNvPr id="12" name="Google Shape;158;p26">
            <a:extLst>
              <a:ext uri="{FF2B5EF4-FFF2-40B4-BE49-F238E27FC236}">
                <a16:creationId xmlns:a16="http://schemas.microsoft.com/office/drawing/2014/main" id="{EC3F3E08-9AEB-4924-A803-42E29E65A1F2}"/>
              </a:ext>
            </a:extLst>
          </p:cNvPr>
          <p:cNvCxnSpPr/>
          <p:nvPr userDrawn="1"/>
        </p:nvCxnSpPr>
        <p:spPr bwMode="ltGray">
          <a:xfrm>
            <a:off x="551941" y="4049997"/>
            <a:ext cx="4603800" cy="0"/>
          </a:xfrm>
          <a:prstGeom prst="straightConnector1">
            <a:avLst/>
          </a:prstGeom>
          <a:noFill/>
          <a:ln w="57150" cap="flat" cmpd="sng">
            <a:solidFill>
              <a:srgbClr val="C7E146"/>
            </a:solidFill>
            <a:prstDash val="solid"/>
            <a:round/>
            <a:headEnd type="none" w="sm" len="sm"/>
            <a:tailEnd type="none" w="sm" len="sm"/>
          </a:ln>
        </p:spPr>
      </p:cxnSp>
    </p:spTree>
    <p:extLst>
      <p:ext uri="{BB962C8B-B14F-4D97-AF65-F5344CB8AC3E}">
        <p14:creationId xmlns:p14="http://schemas.microsoft.com/office/powerpoint/2010/main" val="21060066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68214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5703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76732"/>
            <a:ext cx="11082528"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Tree>
    <p:extLst>
      <p:ext uri="{BB962C8B-B14F-4D97-AF65-F5344CB8AC3E}">
        <p14:creationId xmlns:p14="http://schemas.microsoft.com/office/powerpoint/2010/main" val="5499388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64988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FBD6415-1F5C-4A9D-A5A7-6CACADDB42F7}"/>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959733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4060988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497430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D20C2EA0-C42F-4FA7-94CF-FFF11B86377F}"/>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0010882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657701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Rectangle 15">
            <a:extLst>
              <a:ext uri="{FF2B5EF4-FFF2-40B4-BE49-F238E27FC236}">
                <a16:creationId xmlns:a16="http://schemas.microsoft.com/office/drawing/2014/main" id="{A13DE3C0-3252-4608-AB18-7913355C1B3E}"/>
              </a:ext>
            </a:extLst>
          </p:cNvPr>
          <p:cNvSpPr/>
          <p:nvPr userDrawn="1"/>
        </p:nvSpPr>
        <p:spPr bwMode="ltGray">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solidFill>
                  <a:schemeClr val="bg1"/>
                </a:solidFill>
              </a:rPr>
              <a:t>Source: …</a:t>
            </a:r>
          </a:p>
        </p:txBody>
      </p:sp>
      <p:sp>
        <p:nvSpPr>
          <p:cNvPr id="12" name="Subtitle">
            <a:extLst>
              <a:ext uri="{FF2B5EF4-FFF2-40B4-BE49-F238E27FC236}">
                <a16:creationId xmlns:a16="http://schemas.microsoft.com/office/drawing/2014/main" id="{91800679-E496-4A77-B63D-8CB975AE7543}"/>
              </a:ext>
            </a:extLst>
          </p:cNvPr>
          <p:cNvSpPr>
            <a:spLocks noGrp="1"/>
          </p:cNvSpPr>
          <p:nvPr>
            <p:ph type="subTitle" idx="1"/>
            <p:custDataLst>
              <p:tags r:id="rId4"/>
            </p:custDataLst>
          </p:nvPr>
        </p:nvSpPr>
        <p:spPr bwMode="auto">
          <a:xfrm>
            <a:off x="554735" y="3000418"/>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bg1"/>
                </a:solidFill>
              </a:defRPr>
            </a:lvl1pPr>
          </a:lstStyle>
          <a:p>
            <a:pPr lvl="0"/>
            <a:r>
              <a:rPr lang="en-US"/>
              <a:t>Click to edit Master subtitle style</a:t>
            </a:r>
          </a:p>
        </p:txBody>
      </p:sp>
      <p:sp>
        <p:nvSpPr>
          <p:cNvPr id="13" name="Title">
            <a:extLst>
              <a:ext uri="{FF2B5EF4-FFF2-40B4-BE49-F238E27FC236}">
                <a16:creationId xmlns:a16="http://schemas.microsoft.com/office/drawing/2014/main" id="{6DFD0215-C3AD-4446-BF86-90704FAC950D}"/>
              </a:ext>
            </a:extLst>
          </p:cNvPr>
          <p:cNvSpPr>
            <a:spLocks noGrp="1"/>
          </p:cNvSpPr>
          <p:nvPr>
            <p:ph type="title"/>
            <p:custDataLst>
              <p:tags r:id="rId5"/>
            </p:custDataLst>
          </p:nvPr>
        </p:nvSpPr>
        <p:spPr bwMode="auto">
          <a:xfrm>
            <a:off x="554734" y="3851995"/>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bg1"/>
                </a:solidFill>
              </a:defRPr>
            </a:lvl1pPr>
          </a:lstStyle>
          <a:p>
            <a:pPr lvl="0"/>
            <a:r>
              <a:rPr lang="en-US"/>
              <a:t>Click to edit Master title style</a:t>
            </a:r>
          </a:p>
        </p:txBody>
      </p:sp>
      <p:sp>
        <p:nvSpPr>
          <p:cNvPr id="10" name="Slide Number">
            <a:extLst>
              <a:ext uri="{FF2B5EF4-FFF2-40B4-BE49-F238E27FC236}">
                <a16:creationId xmlns:a16="http://schemas.microsoft.com/office/drawing/2014/main" id="{BBF34A53-D8FA-4F67-AE20-3AE0126F5566}"/>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bg1"/>
              </a:solidFill>
              <a:latin typeface="+mn-lt"/>
              <a:ea typeface="+mn-ea"/>
              <a:cs typeface="Arial" panose="020B0604020202020204" pitchFamily="34" charset="0"/>
            </a:endParaRPr>
          </a:p>
        </p:txBody>
      </p:sp>
      <p:sp>
        <p:nvSpPr>
          <p:cNvPr id="15" name="1. On-page tracker">
            <a:extLst>
              <a:ext uri="{FF2B5EF4-FFF2-40B4-BE49-F238E27FC236}">
                <a16:creationId xmlns:a16="http://schemas.microsoft.com/office/drawing/2014/main" id="{C55DBDF7-3543-4675-BCC3-4722C0EEDD8E}"/>
              </a:ext>
            </a:extLst>
          </p:cNvPr>
          <p:cNvSpPr>
            <a:spLocks noGrp="1"/>
          </p:cNvSpPr>
          <p:nvPr>
            <p:ph type="body" sz="quarter" idx="10" hasCustomPrompt="1"/>
            <p:custDataLst>
              <p:tags r:id="rId7"/>
            </p:custDataLst>
          </p:nvPr>
        </p:nvSpPr>
        <p:spPr>
          <a:xfrm>
            <a:off x="554735"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solidFill>
                  <a:schemeClr val="bg1"/>
                </a:solidFill>
                <a:cs typeface="+mn-cs"/>
              </a:defRPr>
            </a:lvl1pPr>
          </a:lstStyle>
          <a:p>
            <a:pPr lvl="0">
              <a:buNone/>
            </a:pPr>
            <a:r>
              <a:rPr lang="en-US"/>
              <a:t>Add tracker</a:t>
            </a:r>
          </a:p>
        </p:txBody>
      </p:sp>
      <p:grpSp>
        <p:nvGrpSpPr>
          <p:cNvPr id="17" name="Group 16">
            <a:extLst>
              <a:ext uri="{FF2B5EF4-FFF2-40B4-BE49-F238E27FC236}">
                <a16:creationId xmlns:a16="http://schemas.microsoft.com/office/drawing/2014/main" id="{1A1629C7-0B90-4B27-8506-9B981AC5B82F}"/>
              </a:ext>
            </a:extLst>
          </p:cNvPr>
          <p:cNvGrpSpPr/>
          <p:nvPr userDrawn="1"/>
        </p:nvGrpSpPr>
        <p:grpSpPr>
          <a:xfrm>
            <a:off x="554736" y="232047"/>
            <a:ext cx="11082528" cy="252000"/>
            <a:chOff x="554736" y="232047"/>
            <a:chExt cx="11082528" cy="252000"/>
          </a:xfrm>
        </p:grpSpPr>
        <p:cxnSp>
          <p:nvCxnSpPr>
            <p:cNvPr id="18" name="Google Shape;219;p35">
              <a:extLst>
                <a:ext uri="{FF2B5EF4-FFF2-40B4-BE49-F238E27FC236}">
                  <a16:creationId xmlns:a16="http://schemas.microsoft.com/office/drawing/2014/main" id="{DD9BF556-49CB-4092-930F-43704680708E}"/>
                </a:ext>
              </a:extLst>
            </p:cNvPr>
            <p:cNvCxnSpPr>
              <a:cxnSpLocks/>
            </p:cNvCxnSpPr>
            <p:nvPr userDrawn="1"/>
          </p:nvCxnSpPr>
          <p:spPr bwMode="ltGray">
            <a:xfrm>
              <a:off x="554736" y="484047"/>
              <a:ext cx="11082528" cy="0"/>
            </a:xfrm>
            <a:prstGeom prst="straightConnector1">
              <a:avLst/>
            </a:prstGeom>
            <a:noFill/>
            <a:ln w="12700" cap="flat" cmpd="sng">
              <a:solidFill>
                <a:schemeClr val="accent5"/>
              </a:solidFill>
              <a:prstDash val="solid"/>
              <a:round/>
              <a:headEnd type="none" w="sm" len="sm"/>
              <a:tailEnd type="none" w="sm" len="sm"/>
            </a:ln>
          </p:spPr>
        </p:cxnSp>
        <p:cxnSp>
          <p:nvCxnSpPr>
            <p:cNvPr id="19" name="Google Shape;220;p35">
              <a:extLst>
                <a:ext uri="{FF2B5EF4-FFF2-40B4-BE49-F238E27FC236}">
                  <a16:creationId xmlns:a16="http://schemas.microsoft.com/office/drawing/2014/main" id="{D4BF29D5-8BAA-406E-82F3-71B7C1A23286}"/>
                </a:ext>
              </a:extLst>
            </p:cNvPr>
            <p:cNvCxnSpPr/>
            <p:nvPr userDrawn="1"/>
          </p:nvCxnSpPr>
          <p:spPr bwMode="ltGray">
            <a:xfrm rot="10800000">
              <a:off x="3241548" y="232047"/>
              <a:ext cx="0" cy="252000"/>
            </a:xfrm>
            <a:prstGeom prst="straightConnector1">
              <a:avLst/>
            </a:prstGeom>
            <a:noFill/>
            <a:ln w="12700" cap="flat" cmpd="sng">
              <a:solidFill>
                <a:srgbClr val="C7E146"/>
              </a:solidFill>
              <a:prstDash val="solid"/>
              <a:round/>
              <a:headEnd type="none" w="sm" len="sm"/>
              <a:tailEnd type="none" w="sm" len="sm"/>
            </a:ln>
          </p:spPr>
        </p:cxnSp>
      </p:grpSp>
      <p:sp>
        <p:nvSpPr>
          <p:cNvPr id="20" name="Google Shape;221;p35">
            <a:extLst>
              <a:ext uri="{FF2B5EF4-FFF2-40B4-BE49-F238E27FC236}">
                <a16:creationId xmlns:a16="http://schemas.microsoft.com/office/drawing/2014/main" id="{A769CDBA-4857-4518-83EB-23A301C2B57E}"/>
              </a:ext>
            </a:extLst>
          </p:cNvPr>
          <p:cNvSpPr txBox="1"/>
          <p:nvPr userDrawn="1">
            <p:custDataLst>
              <p:tags r:id="rId8"/>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olidFill>
                  <a:schemeClr val="bg1"/>
                </a:solidFill>
                <a:sym typeface="Arial"/>
              </a:rPr>
              <a:t>Greater Manchester Health </a:t>
            </a:r>
            <a:br>
              <a:rPr lang="en-GB" sz="900">
                <a:solidFill>
                  <a:schemeClr val="bg1"/>
                </a:solidFill>
                <a:sym typeface="Arial"/>
              </a:rPr>
            </a:br>
            <a:r>
              <a:rPr lang="en-GB" sz="900">
                <a:solidFill>
                  <a:schemeClr val="bg1"/>
                </a:solidFill>
                <a:sym typeface="Arial"/>
              </a:rPr>
              <a:t>and Social Care Partnership</a:t>
            </a:r>
          </a:p>
        </p:txBody>
      </p:sp>
    </p:spTree>
    <p:extLst>
      <p:ext uri="{BB962C8B-B14F-4D97-AF65-F5344CB8AC3E}">
        <p14:creationId xmlns:p14="http://schemas.microsoft.com/office/powerpoint/2010/main" val="1509004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596003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Rectangle 15">
            <a:extLst>
              <a:ext uri="{FF2B5EF4-FFF2-40B4-BE49-F238E27FC236}">
                <a16:creationId xmlns:a16="http://schemas.microsoft.com/office/drawing/2014/main" id="{A13DE3C0-3252-4608-AB18-7913355C1B3E}"/>
              </a:ext>
            </a:extLst>
          </p:cNvPr>
          <p:cNvSpPr/>
          <p:nvPr userDrawn="1"/>
        </p:nvSpPr>
        <p:spPr bwMode="ltGray">
          <a:xfrm>
            <a:off x="0" y="0"/>
            <a:ext cx="12192000" cy="6858000"/>
          </a:xfrm>
          <a:prstGeom prst="rect">
            <a:avLst/>
          </a:prstGeom>
          <a:solidFill>
            <a:srgbClr val="E1E88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solidFill>
                  <a:schemeClr val="tx1"/>
                </a:solidFill>
              </a:rPr>
              <a:t>Source: …</a:t>
            </a:r>
          </a:p>
        </p:txBody>
      </p:sp>
      <p:sp>
        <p:nvSpPr>
          <p:cNvPr id="12" name="Subtitle">
            <a:extLst>
              <a:ext uri="{FF2B5EF4-FFF2-40B4-BE49-F238E27FC236}">
                <a16:creationId xmlns:a16="http://schemas.microsoft.com/office/drawing/2014/main" id="{91800679-E496-4A77-B63D-8CB975AE7543}"/>
              </a:ext>
            </a:extLst>
          </p:cNvPr>
          <p:cNvSpPr>
            <a:spLocks noGrp="1"/>
          </p:cNvSpPr>
          <p:nvPr>
            <p:ph type="subTitle" idx="1"/>
            <p:custDataLst>
              <p:tags r:id="rId4"/>
            </p:custDataLst>
          </p:nvPr>
        </p:nvSpPr>
        <p:spPr bwMode="auto">
          <a:xfrm>
            <a:off x="554735" y="3000418"/>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accent1"/>
                </a:solidFill>
              </a:defRPr>
            </a:lvl1pPr>
          </a:lstStyle>
          <a:p>
            <a:pPr lvl="0"/>
            <a:r>
              <a:rPr lang="en-US"/>
              <a:t>Click to edit Master subtitle style</a:t>
            </a:r>
          </a:p>
        </p:txBody>
      </p:sp>
      <p:sp>
        <p:nvSpPr>
          <p:cNvPr id="13" name="Title">
            <a:extLst>
              <a:ext uri="{FF2B5EF4-FFF2-40B4-BE49-F238E27FC236}">
                <a16:creationId xmlns:a16="http://schemas.microsoft.com/office/drawing/2014/main" id="{6DFD0215-C3AD-4446-BF86-90704FAC950D}"/>
              </a:ext>
            </a:extLst>
          </p:cNvPr>
          <p:cNvSpPr>
            <a:spLocks noGrp="1"/>
          </p:cNvSpPr>
          <p:nvPr>
            <p:ph type="title"/>
            <p:custDataLst>
              <p:tags r:id="rId5"/>
            </p:custDataLst>
          </p:nvPr>
        </p:nvSpPr>
        <p:spPr bwMode="auto">
          <a:xfrm>
            <a:off x="554734" y="3851995"/>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10" name="Slide Number">
            <a:extLst>
              <a:ext uri="{FF2B5EF4-FFF2-40B4-BE49-F238E27FC236}">
                <a16:creationId xmlns:a16="http://schemas.microsoft.com/office/drawing/2014/main" id="{BBF34A53-D8FA-4F67-AE20-3AE0126F5566}"/>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5" name="1. On-page tracker">
            <a:extLst>
              <a:ext uri="{FF2B5EF4-FFF2-40B4-BE49-F238E27FC236}">
                <a16:creationId xmlns:a16="http://schemas.microsoft.com/office/drawing/2014/main" id="{C55DBDF7-3543-4675-BCC3-4722C0EEDD8E}"/>
              </a:ext>
            </a:extLst>
          </p:cNvPr>
          <p:cNvSpPr>
            <a:spLocks noGrp="1"/>
          </p:cNvSpPr>
          <p:nvPr>
            <p:ph type="body" sz="quarter" idx="10" hasCustomPrompt="1"/>
            <p:custDataLst>
              <p:tags r:id="rId7"/>
            </p:custDataLst>
          </p:nvPr>
        </p:nvSpPr>
        <p:spPr>
          <a:xfrm>
            <a:off x="554735"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solidFill>
                  <a:schemeClr val="tx1"/>
                </a:solidFill>
                <a:cs typeface="+mn-cs"/>
              </a:defRPr>
            </a:lvl1pPr>
          </a:lstStyle>
          <a:p>
            <a:pPr lvl="0">
              <a:buNone/>
            </a:pPr>
            <a:r>
              <a:rPr lang="en-US"/>
              <a:t>Add tracker</a:t>
            </a:r>
          </a:p>
        </p:txBody>
      </p:sp>
      <p:grpSp>
        <p:nvGrpSpPr>
          <p:cNvPr id="17" name="Group 16">
            <a:extLst>
              <a:ext uri="{FF2B5EF4-FFF2-40B4-BE49-F238E27FC236}">
                <a16:creationId xmlns:a16="http://schemas.microsoft.com/office/drawing/2014/main" id="{1A1629C7-0B90-4B27-8506-9B981AC5B82F}"/>
              </a:ext>
            </a:extLst>
          </p:cNvPr>
          <p:cNvGrpSpPr/>
          <p:nvPr userDrawn="1"/>
        </p:nvGrpSpPr>
        <p:grpSpPr>
          <a:xfrm>
            <a:off x="554736" y="232047"/>
            <a:ext cx="11082528" cy="252000"/>
            <a:chOff x="554736" y="232047"/>
            <a:chExt cx="11082528" cy="252000"/>
          </a:xfrm>
        </p:grpSpPr>
        <p:cxnSp>
          <p:nvCxnSpPr>
            <p:cNvPr id="18" name="Google Shape;219;p35">
              <a:extLst>
                <a:ext uri="{FF2B5EF4-FFF2-40B4-BE49-F238E27FC236}">
                  <a16:creationId xmlns:a16="http://schemas.microsoft.com/office/drawing/2014/main" id="{DD9BF556-49CB-4092-930F-43704680708E}"/>
                </a:ext>
              </a:extLst>
            </p:cNvPr>
            <p:cNvCxnSpPr>
              <a:cxnSpLocks/>
            </p:cNvCxnSpPr>
            <p:nvPr userDrawn="1"/>
          </p:nvCxnSpPr>
          <p:spPr bwMode="ltGray">
            <a:xfrm>
              <a:off x="554736" y="484047"/>
              <a:ext cx="11082528" cy="0"/>
            </a:xfrm>
            <a:prstGeom prst="straightConnector1">
              <a:avLst/>
            </a:prstGeom>
            <a:noFill/>
            <a:ln w="12700" cap="flat" cmpd="sng">
              <a:solidFill>
                <a:schemeClr val="accent1"/>
              </a:solidFill>
              <a:prstDash val="solid"/>
              <a:round/>
              <a:headEnd type="none" w="sm" len="sm"/>
              <a:tailEnd type="none" w="sm" len="sm"/>
            </a:ln>
          </p:spPr>
        </p:cxnSp>
        <p:cxnSp>
          <p:nvCxnSpPr>
            <p:cNvPr id="19" name="Google Shape;220;p35">
              <a:extLst>
                <a:ext uri="{FF2B5EF4-FFF2-40B4-BE49-F238E27FC236}">
                  <a16:creationId xmlns:a16="http://schemas.microsoft.com/office/drawing/2014/main" id="{D4BF29D5-8BAA-406E-82F3-71B7C1A23286}"/>
                </a:ext>
              </a:extLst>
            </p:cNvPr>
            <p:cNvCxnSpPr/>
            <p:nvPr userDrawn="1"/>
          </p:nvCxnSpPr>
          <p:spPr bwMode="ltGray">
            <a:xfrm rot="10800000">
              <a:off x="3241548" y="232047"/>
              <a:ext cx="0" cy="252000"/>
            </a:xfrm>
            <a:prstGeom prst="straightConnector1">
              <a:avLst/>
            </a:prstGeom>
            <a:noFill/>
            <a:ln w="12700" cap="flat" cmpd="sng">
              <a:solidFill>
                <a:schemeClr val="accent1"/>
              </a:solidFill>
              <a:prstDash val="solid"/>
              <a:round/>
              <a:headEnd type="none" w="sm" len="sm"/>
              <a:tailEnd type="none" w="sm" len="sm"/>
            </a:ln>
          </p:spPr>
        </p:cxnSp>
      </p:grpSp>
      <p:sp>
        <p:nvSpPr>
          <p:cNvPr id="20" name="Google Shape;221;p35">
            <a:extLst>
              <a:ext uri="{FF2B5EF4-FFF2-40B4-BE49-F238E27FC236}">
                <a16:creationId xmlns:a16="http://schemas.microsoft.com/office/drawing/2014/main" id="{A769CDBA-4857-4518-83EB-23A301C2B57E}"/>
              </a:ext>
            </a:extLst>
          </p:cNvPr>
          <p:cNvSpPr txBox="1"/>
          <p:nvPr userDrawn="1">
            <p:custDataLst>
              <p:tags r:id="rId8"/>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olidFill>
                  <a:schemeClr val="tx1"/>
                </a:solidFill>
                <a:sym typeface="Arial"/>
              </a:rPr>
              <a:t>Greater Manchester Health </a:t>
            </a:r>
            <a:br>
              <a:rPr lang="en-GB" sz="900">
                <a:solidFill>
                  <a:schemeClr val="tx1"/>
                </a:solidFill>
                <a:sym typeface="Arial"/>
              </a:rPr>
            </a:br>
            <a:r>
              <a:rPr lang="en-GB" sz="900">
                <a:solidFill>
                  <a:schemeClr val="tx1"/>
                </a:solidFill>
                <a:sym typeface="Arial"/>
              </a:rPr>
              <a:t>and Social Care Partnership</a:t>
            </a:r>
          </a:p>
        </p:txBody>
      </p:sp>
    </p:spTree>
    <p:extLst>
      <p:ext uri="{BB962C8B-B14F-4D97-AF65-F5344CB8AC3E}">
        <p14:creationId xmlns:p14="http://schemas.microsoft.com/office/powerpoint/2010/main" val="2705783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084192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Rectangle 15">
            <a:extLst>
              <a:ext uri="{FF2B5EF4-FFF2-40B4-BE49-F238E27FC236}">
                <a16:creationId xmlns:a16="http://schemas.microsoft.com/office/drawing/2014/main" id="{A13DE3C0-3252-4608-AB18-7913355C1B3E}"/>
              </a:ext>
            </a:extLst>
          </p:cNvPr>
          <p:cNvSpPr/>
          <p:nvPr userDrawn="1"/>
        </p:nvSpPr>
        <p:spPr bwMode="ltGray">
          <a:xfrm>
            <a:off x="0" y="0"/>
            <a:ext cx="12192000" cy="6858000"/>
          </a:xfrm>
          <a:prstGeom prst="rect">
            <a:avLst/>
          </a:prstGeom>
          <a:solidFill>
            <a:srgbClr val="9CCDD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solidFill>
                  <a:schemeClr val="tx1"/>
                </a:solidFill>
              </a:rPr>
              <a:t>Source: …</a:t>
            </a:r>
          </a:p>
        </p:txBody>
      </p:sp>
      <p:sp>
        <p:nvSpPr>
          <p:cNvPr id="12" name="Subtitle">
            <a:extLst>
              <a:ext uri="{FF2B5EF4-FFF2-40B4-BE49-F238E27FC236}">
                <a16:creationId xmlns:a16="http://schemas.microsoft.com/office/drawing/2014/main" id="{91800679-E496-4A77-B63D-8CB975AE7543}"/>
              </a:ext>
            </a:extLst>
          </p:cNvPr>
          <p:cNvSpPr>
            <a:spLocks noGrp="1"/>
          </p:cNvSpPr>
          <p:nvPr>
            <p:ph type="subTitle" idx="1"/>
            <p:custDataLst>
              <p:tags r:id="rId4"/>
            </p:custDataLst>
          </p:nvPr>
        </p:nvSpPr>
        <p:spPr bwMode="auto">
          <a:xfrm>
            <a:off x="554735" y="3000418"/>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4400" dirty="0">
                <a:solidFill>
                  <a:schemeClr val="accent1"/>
                </a:solidFill>
              </a:defRPr>
            </a:lvl1pPr>
          </a:lstStyle>
          <a:p>
            <a:pPr lvl="0"/>
            <a:r>
              <a:rPr lang="en-US"/>
              <a:t>Click to edit Master subtitle style</a:t>
            </a:r>
          </a:p>
        </p:txBody>
      </p:sp>
      <p:sp>
        <p:nvSpPr>
          <p:cNvPr id="13" name="Title">
            <a:extLst>
              <a:ext uri="{FF2B5EF4-FFF2-40B4-BE49-F238E27FC236}">
                <a16:creationId xmlns:a16="http://schemas.microsoft.com/office/drawing/2014/main" id="{6DFD0215-C3AD-4446-BF86-90704FAC950D}"/>
              </a:ext>
            </a:extLst>
          </p:cNvPr>
          <p:cNvSpPr>
            <a:spLocks noGrp="1"/>
          </p:cNvSpPr>
          <p:nvPr>
            <p:ph type="title"/>
            <p:custDataLst>
              <p:tags r:id="rId5"/>
            </p:custDataLst>
          </p:nvPr>
        </p:nvSpPr>
        <p:spPr bwMode="auto">
          <a:xfrm>
            <a:off x="554734" y="3851995"/>
            <a:ext cx="1108005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10" name="Slide Number">
            <a:extLst>
              <a:ext uri="{FF2B5EF4-FFF2-40B4-BE49-F238E27FC236}">
                <a16:creationId xmlns:a16="http://schemas.microsoft.com/office/drawing/2014/main" id="{BBF34A53-D8FA-4F67-AE20-3AE0126F5566}"/>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5" name="1. On-page tracker">
            <a:extLst>
              <a:ext uri="{FF2B5EF4-FFF2-40B4-BE49-F238E27FC236}">
                <a16:creationId xmlns:a16="http://schemas.microsoft.com/office/drawing/2014/main" id="{C55DBDF7-3543-4675-BCC3-4722C0EEDD8E}"/>
              </a:ext>
            </a:extLst>
          </p:cNvPr>
          <p:cNvSpPr>
            <a:spLocks noGrp="1"/>
          </p:cNvSpPr>
          <p:nvPr>
            <p:ph type="body" sz="quarter" idx="10" hasCustomPrompt="1"/>
            <p:custDataLst>
              <p:tags r:id="rId7"/>
            </p:custDataLst>
          </p:nvPr>
        </p:nvSpPr>
        <p:spPr>
          <a:xfrm>
            <a:off x="554735"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solidFill>
                  <a:schemeClr val="tx1"/>
                </a:solidFill>
                <a:cs typeface="+mn-cs"/>
              </a:defRPr>
            </a:lvl1pPr>
          </a:lstStyle>
          <a:p>
            <a:pPr lvl="0">
              <a:buNone/>
            </a:pPr>
            <a:r>
              <a:rPr lang="en-US"/>
              <a:t>Add tracker</a:t>
            </a:r>
          </a:p>
        </p:txBody>
      </p:sp>
      <p:grpSp>
        <p:nvGrpSpPr>
          <p:cNvPr id="17" name="Group 16">
            <a:extLst>
              <a:ext uri="{FF2B5EF4-FFF2-40B4-BE49-F238E27FC236}">
                <a16:creationId xmlns:a16="http://schemas.microsoft.com/office/drawing/2014/main" id="{1A1629C7-0B90-4B27-8506-9B981AC5B82F}"/>
              </a:ext>
            </a:extLst>
          </p:cNvPr>
          <p:cNvGrpSpPr/>
          <p:nvPr userDrawn="1"/>
        </p:nvGrpSpPr>
        <p:grpSpPr>
          <a:xfrm>
            <a:off x="554736" y="232047"/>
            <a:ext cx="11082528" cy="252000"/>
            <a:chOff x="554736" y="232047"/>
            <a:chExt cx="11082528" cy="252000"/>
          </a:xfrm>
        </p:grpSpPr>
        <p:cxnSp>
          <p:nvCxnSpPr>
            <p:cNvPr id="18" name="Google Shape;219;p35">
              <a:extLst>
                <a:ext uri="{FF2B5EF4-FFF2-40B4-BE49-F238E27FC236}">
                  <a16:creationId xmlns:a16="http://schemas.microsoft.com/office/drawing/2014/main" id="{DD9BF556-49CB-4092-930F-43704680708E}"/>
                </a:ext>
              </a:extLst>
            </p:cNvPr>
            <p:cNvCxnSpPr>
              <a:cxnSpLocks/>
            </p:cNvCxnSpPr>
            <p:nvPr userDrawn="1"/>
          </p:nvCxnSpPr>
          <p:spPr bwMode="ltGray">
            <a:xfrm>
              <a:off x="554736" y="484047"/>
              <a:ext cx="11082528" cy="0"/>
            </a:xfrm>
            <a:prstGeom prst="straightConnector1">
              <a:avLst/>
            </a:prstGeom>
            <a:noFill/>
            <a:ln w="12700" cap="flat" cmpd="sng">
              <a:solidFill>
                <a:schemeClr val="accent1"/>
              </a:solidFill>
              <a:prstDash val="solid"/>
              <a:round/>
              <a:headEnd type="none" w="sm" len="sm"/>
              <a:tailEnd type="none" w="sm" len="sm"/>
            </a:ln>
          </p:spPr>
        </p:cxnSp>
        <p:cxnSp>
          <p:nvCxnSpPr>
            <p:cNvPr id="19" name="Google Shape;220;p35">
              <a:extLst>
                <a:ext uri="{FF2B5EF4-FFF2-40B4-BE49-F238E27FC236}">
                  <a16:creationId xmlns:a16="http://schemas.microsoft.com/office/drawing/2014/main" id="{D4BF29D5-8BAA-406E-82F3-71B7C1A23286}"/>
                </a:ext>
              </a:extLst>
            </p:cNvPr>
            <p:cNvCxnSpPr/>
            <p:nvPr userDrawn="1"/>
          </p:nvCxnSpPr>
          <p:spPr bwMode="ltGray">
            <a:xfrm rot="10800000">
              <a:off x="3241548" y="232047"/>
              <a:ext cx="0" cy="252000"/>
            </a:xfrm>
            <a:prstGeom prst="straightConnector1">
              <a:avLst/>
            </a:prstGeom>
            <a:noFill/>
            <a:ln w="12700" cap="flat" cmpd="sng">
              <a:solidFill>
                <a:schemeClr val="accent1"/>
              </a:solidFill>
              <a:prstDash val="solid"/>
              <a:round/>
              <a:headEnd type="none" w="sm" len="sm"/>
              <a:tailEnd type="none" w="sm" len="sm"/>
            </a:ln>
          </p:spPr>
        </p:cxnSp>
      </p:grpSp>
      <p:sp>
        <p:nvSpPr>
          <p:cNvPr id="20" name="Google Shape;221;p35">
            <a:extLst>
              <a:ext uri="{FF2B5EF4-FFF2-40B4-BE49-F238E27FC236}">
                <a16:creationId xmlns:a16="http://schemas.microsoft.com/office/drawing/2014/main" id="{A769CDBA-4857-4518-83EB-23A301C2B57E}"/>
              </a:ext>
            </a:extLst>
          </p:cNvPr>
          <p:cNvSpPr txBox="1"/>
          <p:nvPr userDrawn="1">
            <p:custDataLst>
              <p:tags r:id="rId8"/>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olidFill>
                  <a:schemeClr val="tx1"/>
                </a:solidFill>
                <a:sym typeface="Arial"/>
              </a:rPr>
              <a:t>Greater Manchester Health </a:t>
            </a:r>
            <a:br>
              <a:rPr lang="en-GB" sz="900">
                <a:solidFill>
                  <a:schemeClr val="tx1"/>
                </a:solidFill>
                <a:sym typeface="Arial"/>
              </a:rPr>
            </a:br>
            <a:r>
              <a:rPr lang="en-GB" sz="900">
                <a:solidFill>
                  <a:schemeClr val="tx1"/>
                </a:solidFill>
                <a:sym typeface="Arial"/>
              </a:rPr>
              <a:t>and Social Care Partnership</a:t>
            </a:r>
          </a:p>
        </p:txBody>
      </p:sp>
    </p:spTree>
    <p:extLst>
      <p:ext uri="{BB962C8B-B14F-4D97-AF65-F5344CB8AC3E}">
        <p14:creationId xmlns:p14="http://schemas.microsoft.com/office/powerpoint/2010/main" val="23012634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441825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BF791D65-1068-47C9-BC65-CA377BD9C600}"/>
              </a:ext>
            </a:extLst>
          </p:cNvPr>
          <p:cNvSpPr>
            <a:spLocks noChangeArrowheads="1"/>
          </p:cNvSpPr>
          <p:nvPr userDrawn="1">
            <p:custDataLst>
              <p:tags r:id="rId7"/>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4730750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820089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a:spLocks/>
          </p:cNvSpPr>
          <p:nvPr userDrawn="1">
            <p:custDataLst>
              <p:tags r:id="rId3"/>
            </p:custDataLst>
          </p:nvPr>
        </p:nvSpPr>
        <p:spPr bwMode="ltGray">
          <a:xfrm>
            <a:off x="3413760" y="0"/>
            <a:ext cx="8778240"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anchor="b">
            <a:no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241785"/>
            <a:ext cx="251460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8FB273CC-7353-4664-B1F4-EC70FDEEA4C2}"/>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2" name="Google Shape;221;p35">
            <a:extLst>
              <a:ext uri="{FF2B5EF4-FFF2-40B4-BE49-F238E27FC236}">
                <a16:creationId xmlns:a16="http://schemas.microsoft.com/office/drawing/2014/main" id="{B0ECF29B-6080-47E1-A141-510D4BAB8062}"/>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12262738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798721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2">
              <a:lumMod val="8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wrap="square" anchor="b">
            <a:no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241785"/>
            <a:ext cx="3465577"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65BF12F7-A5F0-47F6-A54F-F8F22AF89948}"/>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1" name="Google Shape;221;p35">
            <a:extLst>
              <a:ext uri="{FF2B5EF4-FFF2-40B4-BE49-F238E27FC236}">
                <a16:creationId xmlns:a16="http://schemas.microsoft.com/office/drawing/2014/main" id="{2AD2929C-9C98-4F11-BC2D-BCD465A2B0DC}"/>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14167714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388907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57032"/>
            <a:ext cx="5065776" cy="384721"/>
          </a:xfrm>
        </p:spPr>
        <p:txBody>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76732"/>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241785"/>
            <a:ext cx="3843338"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2" name="Slide Number">
            <a:extLst>
              <a:ext uri="{FF2B5EF4-FFF2-40B4-BE49-F238E27FC236}">
                <a16:creationId xmlns:a16="http://schemas.microsoft.com/office/drawing/2014/main" id="{B95D9C22-DF5F-472D-A8E1-DC648702008B}"/>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1" name="Google Shape;221;p35">
            <a:extLst>
              <a:ext uri="{FF2B5EF4-FFF2-40B4-BE49-F238E27FC236}">
                <a16:creationId xmlns:a16="http://schemas.microsoft.com/office/drawing/2014/main" id="{9C61EEB8-004B-42F9-80EB-4F6DECBE4DCF}"/>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4313516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610731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557032"/>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76732"/>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6"/>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241785"/>
            <a:ext cx="3843338"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2" name="Slide Number">
            <a:extLst>
              <a:ext uri="{FF2B5EF4-FFF2-40B4-BE49-F238E27FC236}">
                <a16:creationId xmlns:a16="http://schemas.microsoft.com/office/drawing/2014/main" id="{E85E3D64-4670-4ED3-840F-BA023055B203}"/>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1" name="Google Shape;221;p35">
            <a:extLst>
              <a:ext uri="{FF2B5EF4-FFF2-40B4-BE49-F238E27FC236}">
                <a16:creationId xmlns:a16="http://schemas.microsoft.com/office/drawing/2014/main" id="{BB4F8322-74BC-483C-A017-633FBF08F1F9}"/>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2503817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245640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57032"/>
            <a:ext cx="7918704" cy="384721"/>
          </a:xfrm>
        </p:spPr>
        <p:txBody>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76732"/>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241785"/>
            <a:ext cx="3843338"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sz="1100" b="1" dirty="0">
                <a:cs typeface="+mn-cs"/>
              </a:defRPr>
            </a:lvl1pPr>
          </a:lstStyle>
          <a:p>
            <a:pPr lvl="0">
              <a:buNone/>
            </a:pPr>
            <a:r>
              <a:rPr lang="en-US"/>
              <a:t>Add tracker</a:t>
            </a:r>
          </a:p>
        </p:txBody>
      </p:sp>
      <p:sp>
        <p:nvSpPr>
          <p:cNvPr id="12" name="Slide Number">
            <a:extLst>
              <a:ext uri="{FF2B5EF4-FFF2-40B4-BE49-F238E27FC236}">
                <a16:creationId xmlns:a16="http://schemas.microsoft.com/office/drawing/2014/main" id="{4768719F-07DC-4C07-A1A9-C2794E80DCE5}"/>
              </a:ext>
            </a:extLst>
          </p:cNvPr>
          <p:cNvSpPr>
            <a:spLocks noChangeArrowheads="1"/>
          </p:cNvSpPr>
          <p:nvPr userDrawn="1">
            <p:custDataLst>
              <p:tags r:id="rId8"/>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sp>
        <p:nvSpPr>
          <p:cNvPr id="11" name="Google Shape;221;p35">
            <a:extLst>
              <a:ext uri="{FF2B5EF4-FFF2-40B4-BE49-F238E27FC236}">
                <a16:creationId xmlns:a16="http://schemas.microsoft.com/office/drawing/2014/main" id="{4FFA3112-AF90-47DA-B7CA-B331BF71EA30}"/>
              </a:ext>
            </a:extLst>
          </p:cNvPr>
          <p:cNvSpPr txBox="1"/>
          <p:nvPr userDrawn="1">
            <p:custDataLst>
              <p:tags r:id="rId9"/>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3102905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a:extLs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37270057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1868360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557032"/>
            <a:ext cx="11080052" cy="384721"/>
          </a:xfrm>
        </p:spPr>
        <p:txBody>
          <a:bodyPr>
            <a:noAutofit/>
          </a:bodyPr>
          <a:lstStyle>
            <a:lvl1pPr>
              <a:defRPr/>
            </a:lvl1pPr>
          </a:lstStyle>
          <a:p>
            <a:r>
              <a:rPr lang="en-US"/>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30BE85C6-EEBE-449C-A348-5E8F0031C56C}"/>
              </a:ext>
            </a:extLst>
          </p:cNvPr>
          <p:cNvSpPr>
            <a:spLocks noChangeArrowheads="1"/>
          </p:cNvSpPr>
          <p:nvPr userDrawn="1">
            <p:custDataLst>
              <p:tags r:id="rId6"/>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grpSp>
        <p:nvGrpSpPr>
          <p:cNvPr id="13" name="Group 12">
            <a:extLst>
              <a:ext uri="{FF2B5EF4-FFF2-40B4-BE49-F238E27FC236}">
                <a16:creationId xmlns:a16="http://schemas.microsoft.com/office/drawing/2014/main" id="{9F19B888-FD8D-47CD-8408-60BFA5BF7E1D}"/>
              </a:ext>
            </a:extLst>
          </p:cNvPr>
          <p:cNvGrpSpPr/>
          <p:nvPr userDrawn="1"/>
        </p:nvGrpSpPr>
        <p:grpSpPr>
          <a:xfrm>
            <a:off x="554736" y="232047"/>
            <a:ext cx="11082528" cy="252000"/>
            <a:chOff x="554736" y="232047"/>
            <a:chExt cx="11082528" cy="252000"/>
          </a:xfrm>
        </p:grpSpPr>
        <p:cxnSp>
          <p:nvCxnSpPr>
            <p:cNvPr id="14" name="Google Shape;219;p35">
              <a:extLst>
                <a:ext uri="{FF2B5EF4-FFF2-40B4-BE49-F238E27FC236}">
                  <a16:creationId xmlns:a16="http://schemas.microsoft.com/office/drawing/2014/main" id="{3885CBAD-3093-42FD-AB1C-3A34130F711D}"/>
                </a:ext>
              </a:extLst>
            </p:cNvPr>
            <p:cNvCxnSpPr>
              <a:cxnSpLocks/>
            </p:cNvCxnSpPr>
            <p:nvPr userDrawn="1"/>
          </p:nvCxnSpPr>
          <p:spPr bwMode="ltGray">
            <a:xfrm>
              <a:off x="554736" y="484047"/>
              <a:ext cx="11082528" cy="0"/>
            </a:xfrm>
            <a:prstGeom prst="straightConnector1">
              <a:avLst/>
            </a:prstGeom>
            <a:noFill/>
            <a:ln w="12700" cap="flat" cmpd="sng">
              <a:solidFill>
                <a:schemeClr val="accent5"/>
              </a:solidFill>
              <a:prstDash val="solid"/>
              <a:round/>
              <a:headEnd type="none" w="sm" len="sm"/>
              <a:tailEnd type="none" w="sm" len="sm"/>
            </a:ln>
          </p:spPr>
        </p:cxnSp>
        <p:cxnSp>
          <p:nvCxnSpPr>
            <p:cNvPr id="15" name="Google Shape;220;p35">
              <a:extLst>
                <a:ext uri="{FF2B5EF4-FFF2-40B4-BE49-F238E27FC236}">
                  <a16:creationId xmlns:a16="http://schemas.microsoft.com/office/drawing/2014/main" id="{C803F6C9-36A4-472B-A82E-4F9B35F01CD1}"/>
                </a:ext>
              </a:extLst>
            </p:cNvPr>
            <p:cNvCxnSpPr/>
            <p:nvPr userDrawn="1"/>
          </p:nvCxnSpPr>
          <p:spPr bwMode="ltGray">
            <a:xfrm rot="10800000">
              <a:off x="3241548" y="232047"/>
              <a:ext cx="0" cy="252000"/>
            </a:xfrm>
            <a:prstGeom prst="straightConnector1">
              <a:avLst/>
            </a:prstGeom>
            <a:noFill/>
            <a:ln w="12700" cap="flat" cmpd="sng">
              <a:solidFill>
                <a:schemeClr val="accent5"/>
              </a:solidFill>
              <a:prstDash val="solid"/>
              <a:round/>
              <a:headEnd type="none" w="sm" len="sm"/>
              <a:tailEnd type="none" w="sm" len="sm"/>
            </a:ln>
          </p:spPr>
        </p:cxnSp>
      </p:grpSp>
      <p:sp>
        <p:nvSpPr>
          <p:cNvPr id="16" name="Google Shape;221;p35">
            <a:extLst>
              <a:ext uri="{FF2B5EF4-FFF2-40B4-BE49-F238E27FC236}">
                <a16:creationId xmlns:a16="http://schemas.microsoft.com/office/drawing/2014/main" id="{DCFC7AC7-4ED0-4AE6-9A26-84E517A18021}"/>
              </a:ext>
            </a:extLst>
          </p:cNvPr>
          <p:cNvSpPr txBox="1"/>
          <p:nvPr userDrawn="1">
            <p:custDataLst>
              <p:tags r:id="rId7"/>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40447253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6" y="241785"/>
            <a:ext cx="2525011" cy="16927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1100" b="1"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6CE672CF-4C7B-4627-8DE9-AF491F04A76E}"/>
              </a:ext>
            </a:extLst>
          </p:cNvPr>
          <p:cNvSpPr>
            <a:spLocks noChangeArrowheads="1"/>
          </p:cNvSpPr>
          <p:nvPr userDrawn="1">
            <p:custDataLst>
              <p:tags r:id="rId4"/>
            </p:custDataLst>
          </p:nvPr>
        </p:nvSpPr>
        <p:spPr bwMode="black">
          <a:xfrm>
            <a:off x="11312525" y="6506448"/>
            <a:ext cx="325501" cy="123111"/>
          </a:xfrm>
          <a:prstGeom prst="rect">
            <a:avLst/>
          </a:prstGeom>
          <a:noFill/>
          <a:ln w="9525" algn="ctr">
            <a:noFill/>
            <a:miter lim="800000"/>
            <a:headEnd/>
            <a:tailEnd/>
          </a:ln>
          <a:effectLst/>
        </p:spPr>
        <p:txBody>
          <a:bodyPr wrap="square" lIns="0" tIns="0" rIns="0" bIns="0" anchor="ctr" anchorCtr="0">
            <a:spAutoFit/>
          </a:bodyPr>
          <a:lstStyle/>
          <a:p>
            <a:pPr algn="r" defTabSz="610744" fontAlgn="auto">
              <a:spcBef>
                <a:spcPts val="0"/>
              </a:spcBef>
              <a:spcAft>
                <a:spcPts val="0"/>
              </a:spcAft>
              <a:defRPr/>
            </a:pPr>
            <a:fld id="{4ABDCABE-3F10-B64C-92F1-862014417034}" type="slidenum">
              <a:rPr lang="en-US" sz="8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800" b="0">
              <a:solidFill>
                <a:schemeClr val="tx1"/>
              </a:solidFill>
              <a:latin typeface="+mn-lt"/>
              <a:ea typeface="+mn-ea"/>
              <a:cs typeface="Arial" panose="020B0604020202020204" pitchFamily="34" charset="0"/>
            </a:endParaRPr>
          </a:p>
        </p:txBody>
      </p:sp>
      <p:grpSp>
        <p:nvGrpSpPr>
          <p:cNvPr id="6" name="Group 5">
            <a:extLst>
              <a:ext uri="{FF2B5EF4-FFF2-40B4-BE49-F238E27FC236}">
                <a16:creationId xmlns:a16="http://schemas.microsoft.com/office/drawing/2014/main" id="{DAA4768F-A77F-4D72-B70B-BCDC2297D1D3}"/>
              </a:ext>
            </a:extLst>
          </p:cNvPr>
          <p:cNvGrpSpPr/>
          <p:nvPr userDrawn="1"/>
        </p:nvGrpSpPr>
        <p:grpSpPr>
          <a:xfrm>
            <a:off x="554736" y="232047"/>
            <a:ext cx="11082528" cy="252000"/>
            <a:chOff x="554736" y="232047"/>
            <a:chExt cx="11082528" cy="252000"/>
          </a:xfrm>
        </p:grpSpPr>
        <p:cxnSp>
          <p:nvCxnSpPr>
            <p:cNvPr id="9" name="Google Shape;219;p35">
              <a:extLst>
                <a:ext uri="{FF2B5EF4-FFF2-40B4-BE49-F238E27FC236}">
                  <a16:creationId xmlns:a16="http://schemas.microsoft.com/office/drawing/2014/main" id="{D4D89F5D-384E-4B11-8FBE-EA5BCAF00044}"/>
                </a:ext>
              </a:extLst>
            </p:cNvPr>
            <p:cNvCxnSpPr>
              <a:cxnSpLocks/>
            </p:cNvCxnSpPr>
            <p:nvPr userDrawn="1"/>
          </p:nvCxnSpPr>
          <p:spPr bwMode="ltGray">
            <a:xfrm>
              <a:off x="554736" y="484047"/>
              <a:ext cx="11082528" cy="0"/>
            </a:xfrm>
            <a:prstGeom prst="straightConnector1">
              <a:avLst/>
            </a:prstGeom>
            <a:noFill/>
            <a:ln w="12700" cap="flat" cmpd="sng">
              <a:solidFill>
                <a:schemeClr val="accent5"/>
              </a:solidFill>
              <a:prstDash val="solid"/>
              <a:round/>
              <a:headEnd type="none" w="sm" len="sm"/>
              <a:tailEnd type="none" w="sm" len="sm"/>
            </a:ln>
          </p:spPr>
        </p:cxnSp>
        <p:cxnSp>
          <p:nvCxnSpPr>
            <p:cNvPr id="11" name="Google Shape;220;p35">
              <a:extLst>
                <a:ext uri="{FF2B5EF4-FFF2-40B4-BE49-F238E27FC236}">
                  <a16:creationId xmlns:a16="http://schemas.microsoft.com/office/drawing/2014/main" id="{8D744C8B-7A33-4D2B-8EDB-B2378AB17EA2}"/>
                </a:ext>
              </a:extLst>
            </p:cNvPr>
            <p:cNvCxnSpPr/>
            <p:nvPr userDrawn="1"/>
          </p:nvCxnSpPr>
          <p:spPr bwMode="ltGray">
            <a:xfrm rot="10800000">
              <a:off x="3241548" y="232047"/>
              <a:ext cx="0" cy="252000"/>
            </a:xfrm>
            <a:prstGeom prst="straightConnector1">
              <a:avLst/>
            </a:prstGeom>
            <a:noFill/>
            <a:ln w="12700" cap="flat" cmpd="sng">
              <a:solidFill>
                <a:schemeClr val="accent5"/>
              </a:solidFill>
              <a:prstDash val="solid"/>
              <a:round/>
              <a:headEnd type="none" w="sm" len="sm"/>
              <a:tailEnd type="none" w="sm" len="sm"/>
            </a:ln>
          </p:spPr>
        </p:cxnSp>
      </p:grpSp>
      <p:sp>
        <p:nvSpPr>
          <p:cNvPr id="12" name="Google Shape;221;p35">
            <a:extLst>
              <a:ext uri="{FF2B5EF4-FFF2-40B4-BE49-F238E27FC236}">
                <a16:creationId xmlns:a16="http://schemas.microsoft.com/office/drawing/2014/main" id="{6D1E1716-A0A8-4187-82B2-3D97F46DC128}"/>
              </a:ext>
            </a:extLst>
          </p:cNvPr>
          <p:cNvSpPr txBox="1"/>
          <p:nvPr userDrawn="1">
            <p:custDataLst>
              <p:tags r:id="rId5"/>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3945842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634025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5" name="Google Shape;196;p31" descr="HomepageLogos1.jpg">
            <a:extLst>
              <a:ext uri="{FF2B5EF4-FFF2-40B4-BE49-F238E27FC236}">
                <a16:creationId xmlns:a16="http://schemas.microsoft.com/office/drawing/2014/main" id="{63E97620-891E-465C-9CDF-2957390DC1B3}"/>
              </a:ext>
            </a:extLst>
          </p:cNvPr>
          <p:cNvPicPr preferRelativeResize="0"/>
          <p:nvPr userDrawn="1"/>
        </p:nvPicPr>
        <p:blipFill rotWithShape="1">
          <a:blip r:embed="rId6"/>
          <a:stretch/>
        </p:blipFill>
        <p:spPr bwMode="ltGray">
          <a:xfrm>
            <a:off x="1783781" y="269265"/>
            <a:ext cx="8624437" cy="5642584"/>
          </a:xfrm>
          <a:prstGeom prst="rect">
            <a:avLst/>
          </a:prstGeom>
        </p:spPr>
      </p:pic>
      <p:sp>
        <p:nvSpPr>
          <p:cNvPr id="13" name="Rectangle 12">
            <a:extLst>
              <a:ext uri="{FF2B5EF4-FFF2-40B4-BE49-F238E27FC236}">
                <a16:creationId xmlns:a16="http://schemas.microsoft.com/office/drawing/2014/main" id="{A36F4941-747A-4580-9947-184E5B710FAA}"/>
              </a:ext>
            </a:extLst>
          </p:cNvPr>
          <p:cNvSpPr/>
          <p:nvPr userDrawn="1"/>
        </p:nvSpPr>
        <p:spPr bwMode="ltGray">
          <a:xfrm>
            <a:off x="0" y="4965700"/>
            <a:ext cx="12192000" cy="189229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2" name="Google Shape;201;p31">
            <a:extLst>
              <a:ext uri="{FF2B5EF4-FFF2-40B4-BE49-F238E27FC236}">
                <a16:creationId xmlns:a16="http://schemas.microsoft.com/office/drawing/2014/main" id="{815BE835-A45F-4227-8B7A-676344E0F637}"/>
              </a:ext>
            </a:extLst>
          </p:cNvPr>
          <p:cNvSpPr txBox="1"/>
          <p:nvPr userDrawn="1"/>
        </p:nvSpPr>
        <p:spPr>
          <a:xfrm>
            <a:off x="471964" y="5324654"/>
            <a:ext cx="3743212" cy="1313100"/>
          </a:xfrm>
          <a:prstGeom prst="rect">
            <a:avLst/>
          </a:prstGeom>
          <a:noFill/>
          <a:ln>
            <a:noFill/>
          </a:ln>
        </p:spPr>
        <p:txBody>
          <a:bodyPr spcFirstLastPara="1" wrap="square" lIns="91438" tIns="45694" rIns="91438" bIns="45694"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baseline="30000">
                <a:solidFill>
                  <a:schemeClr val="bg1"/>
                </a:solidFill>
                <a:latin typeface="Arial"/>
                <a:ea typeface="Arial"/>
                <a:cs typeface="Arial"/>
                <a:sym typeface="Arial"/>
              </a:rPr>
              <a:t>Contact us</a:t>
            </a:r>
            <a:endParaRPr lang="en-GB" sz="1500" b="0" i="0" u="none" strike="noStrike" cap="none" baseline="3000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baseline="30000">
                <a:solidFill>
                  <a:schemeClr val="bg1"/>
                </a:solidFill>
                <a:latin typeface="Arial"/>
                <a:ea typeface="Arial"/>
                <a:cs typeface="Arial"/>
                <a:sym typeface="Arial"/>
              </a:rPr>
              <a:t>If you have any queries about these guidelines, contact the GMHSC communications team: </a:t>
            </a:r>
            <a:br>
              <a:rPr lang="en-GB" sz="1500" b="0" i="0" u="none" strike="noStrike" cap="none" baseline="30000">
                <a:solidFill>
                  <a:schemeClr val="bg1"/>
                </a:solidFill>
                <a:latin typeface="Arial"/>
                <a:ea typeface="Arial"/>
                <a:cs typeface="Arial"/>
                <a:sym typeface="Arial"/>
              </a:rPr>
            </a:br>
            <a:r>
              <a:rPr lang="en-GB" sz="1500" b="0" i="0" u="none" strike="noStrike" cap="none" baseline="30000">
                <a:solidFill>
                  <a:schemeClr val="bg1"/>
                </a:solidFill>
                <a:latin typeface="Arial"/>
                <a:ea typeface="Arial"/>
                <a:cs typeface="Arial"/>
                <a:sym typeface="Arial"/>
              </a:rPr>
              <a:t>gm.hsccomms@nhs.net</a:t>
            </a:r>
            <a:br>
              <a:rPr lang="en-GB" sz="1500" b="0" i="0" u="none" strike="noStrike" cap="none" baseline="30000">
                <a:solidFill>
                  <a:schemeClr val="bg1"/>
                </a:solidFill>
                <a:latin typeface="Arial"/>
                <a:ea typeface="Arial"/>
                <a:cs typeface="Arial"/>
                <a:sym typeface="Arial"/>
              </a:rPr>
            </a:br>
            <a:endParaRPr lang="en-GB" sz="1500" b="0" i="0" u="none" strike="noStrike" cap="none" baseline="3000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baseline="30000">
                <a:solidFill>
                  <a:schemeClr val="bg1"/>
                </a:solidFill>
                <a:latin typeface="Arial"/>
                <a:ea typeface="Arial"/>
                <a:cs typeface="Arial"/>
                <a:sym typeface="Arial"/>
              </a:rPr>
              <a:t>www.gmhsc.org.uk</a:t>
            </a:r>
            <a:br>
              <a:rPr lang="en-GB" sz="1500" b="0" i="0" u="none" strike="noStrike" cap="none" baseline="30000">
                <a:solidFill>
                  <a:schemeClr val="bg1"/>
                </a:solidFill>
                <a:latin typeface="Arial"/>
                <a:ea typeface="Arial"/>
                <a:cs typeface="Arial"/>
                <a:sym typeface="Arial"/>
              </a:rPr>
            </a:br>
            <a:r>
              <a:rPr lang="en-GB" sz="1500" b="0" i="0" u="none" strike="noStrike" cap="none" baseline="30000">
                <a:solidFill>
                  <a:schemeClr val="bg1"/>
                </a:solidFill>
                <a:latin typeface="Arial"/>
                <a:ea typeface="Arial"/>
                <a:cs typeface="Arial"/>
                <a:sym typeface="Arial"/>
              </a:rPr>
              <a:t>@GM_HSC</a:t>
            </a:r>
            <a:endParaRPr lang="en-GB" sz="1500" b="0" i="0" u="none" strike="noStrike" cap="none">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lang="en-GB" sz="1500" b="0" i="0" u="none" strike="noStrike" cap="none">
              <a:solidFill>
                <a:schemeClr val="bg1"/>
              </a:solidFill>
              <a:latin typeface="Arial"/>
              <a:ea typeface="Arial"/>
              <a:cs typeface="Arial"/>
              <a:sym typeface="Arial"/>
            </a:endParaRPr>
          </a:p>
        </p:txBody>
      </p:sp>
      <p:sp>
        <p:nvSpPr>
          <p:cNvPr id="16" name="Rectangle 15">
            <a:extLst>
              <a:ext uri="{FF2B5EF4-FFF2-40B4-BE49-F238E27FC236}">
                <a16:creationId xmlns:a16="http://schemas.microsoft.com/office/drawing/2014/main" id="{C6309BD2-52E9-4492-98DF-4F9B30060B0E}"/>
              </a:ext>
            </a:extLst>
          </p:cNvPr>
          <p:cNvSpPr>
            <a:spLocks/>
          </p:cNvSpPr>
          <p:nvPr userDrawn="1"/>
        </p:nvSpPr>
        <p:spPr bwMode="ltGray">
          <a:xfrm>
            <a:off x="0" y="0"/>
            <a:ext cx="12192000" cy="4826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Tree>
    <p:extLst>
      <p:ext uri="{BB962C8B-B14F-4D97-AF65-F5344CB8AC3E}">
        <p14:creationId xmlns:p14="http://schemas.microsoft.com/office/powerpoint/2010/main" val="1120823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360989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0189983-A5C4-44F9-A776-70F9339BA48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0"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Rectangle 8">
            <a:extLst>
              <a:ext uri="{FF2B5EF4-FFF2-40B4-BE49-F238E27FC236}">
                <a16:creationId xmlns:a16="http://schemas.microsoft.com/office/drawing/2014/main" id="{6307F363-A9FD-41DC-917E-50D28BCC17F7}"/>
              </a:ext>
            </a:extLst>
          </p:cNvPr>
          <p:cNvSpPr/>
          <p:nvPr userDrawn="1"/>
        </p:nvSpPr>
        <p:spPr bwMode="ltGray">
          <a:xfrm>
            <a:off x="0" y="0"/>
            <a:ext cx="12192000" cy="6858000"/>
          </a:xfrm>
          <a:prstGeom prst="rect">
            <a:avLst/>
          </a:prstGeom>
          <a:solidFill>
            <a:srgbClr val="9CCDD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8" name="5. Source" hidden="1">
            <a:extLst>
              <a:ext uri="{FF2B5EF4-FFF2-40B4-BE49-F238E27FC236}">
                <a16:creationId xmlns:a16="http://schemas.microsoft.com/office/drawing/2014/main" id="{330AE89A-7771-4A6E-A02D-893DCB66C876}"/>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Title">
            <a:extLst>
              <a:ext uri="{FF2B5EF4-FFF2-40B4-BE49-F238E27FC236}">
                <a16:creationId xmlns:a16="http://schemas.microsoft.com/office/drawing/2014/main" id="{BB5827F5-A3AB-4393-ACEA-3C290A5DAE4C}"/>
              </a:ext>
            </a:extLst>
          </p:cNvPr>
          <p:cNvSpPr>
            <a:spLocks noGrp="1"/>
          </p:cNvSpPr>
          <p:nvPr>
            <p:ph type="title"/>
            <p:custDataLst>
              <p:tags r:id="rId4"/>
            </p:custDataLst>
          </p:nvPr>
        </p:nvSpPr>
        <p:spPr>
          <a:xfrm>
            <a:off x="554577" y="3059669"/>
            <a:ext cx="11082847"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b="0" cap="all" baseline="0" dirty="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24879837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Layouts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26185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24751697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ags" Target="../tags/tag48.xml"/><Relationship Id="rId39" Type="http://schemas.openxmlformats.org/officeDocument/2006/relationships/tags" Target="../tags/tag61.xml"/><Relationship Id="rId21" Type="http://schemas.openxmlformats.org/officeDocument/2006/relationships/tags" Target="../tags/tag43.xml"/><Relationship Id="rId34" Type="http://schemas.openxmlformats.org/officeDocument/2006/relationships/tags" Target="../tags/tag56.xml"/><Relationship Id="rId42" Type="http://schemas.openxmlformats.org/officeDocument/2006/relationships/oleObject" Target="../embeddings/oleObject1.bin"/><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2.xml"/><Relationship Id="rId29" Type="http://schemas.openxmlformats.org/officeDocument/2006/relationships/tags" Target="../tags/tag51.xml"/><Relationship Id="rId41" Type="http://schemas.openxmlformats.org/officeDocument/2006/relationships/tags" Target="../tags/tag6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ags" Target="../tags/tag46.xml"/><Relationship Id="rId32" Type="http://schemas.openxmlformats.org/officeDocument/2006/relationships/tags" Target="../tags/tag54.xml"/><Relationship Id="rId37" Type="http://schemas.openxmlformats.org/officeDocument/2006/relationships/tags" Target="../tags/tag59.xml"/><Relationship Id="rId40" Type="http://schemas.openxmlformats.org/officeDocument/2006/relationships/tags" Target="../tags/tag6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ags" Target="../tags/tag45.xml"/><Relationship Id="rId28" Type="http://schemas.openxmlformats.org/officeDocument/2006/relationships/tags" Target="../tags/tag50.xml"/><Relationship Id="rId36" Type="http://schemas.openxmlformats.org/officeDocument/2006/relationships/tags" Target="../tags/tag58.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tags" Target="../tags/tag5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ags" Target="../tags/tag44.xml"/><Relationship Id="rId27" Type="http://schemas.openxmlformats.org/officeDocument/2006/relationships/tags" Target="../tags/tag49.xml"/><Relationship Id="rId30" Type="http://schemas.openxmlformats.org/officeDocument/2006/relationships/tags" Target="../tags/tag52.xml"/><Relationship Id="rId35" Type="http://schemas.openxmlformats.org/officeDocument/2006/relationships/tags" Target="../tags/tag57.xml"/><Relationship Id="rId43" Type="http://schemas.openxmlformats.org/officeDocument/2006/relationships/image" Target="../media/image30.emf"/><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ags" Target="../tags/tag47.xml"/><Relationship Id="rId33" Type="http://schemas.openxmlformats.org/officeDocument/2006/relationships/tags" Target="../tags/tag55.xml"/><Relationship Id="rId38" Type="http://schemas.openxmlformats.org/officeDocument/2006/relationships/tags" Target="../tags/tag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ags" Target="../tags/tag196.xml"/><Relationship Id="rId39" Type="http://schemas.openxmlformats.org/officeDocument/2006/relationships/tags" Target="../tags/tag209.xml"/><Relationship Id="rId21" Type="http://schemas.openxmlformats.org/officeDocument/2006/relationships/tags" Target="../tags/tag191.xml"/><Relationship Id="rId34" Type="http://schemas.openxmlformats.org/officeDocument/2006/relationships/tags" Target="../tags/tag204.xml"/><Relationship Id="rId42" Type="http://schemas.openxmlformats.org/officeDocument/2006/relationships/image" Target="../media/image30.emf"/><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ags" Target="../tags/tag190.xml"/><Relationship Id="rId29" Type="http://schemas.openxmlformats.org/officeDocument/2006/relationships/tags" Target="../tags/tag199.xml"/><Relationship Id="rId41" Type="http://schemas.openxmlformats.org/officeDocument/2006/relationships/oleObject" Target="../embeddings/oleObject20.bin"/><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ags" Target="../tags/tag194.xml"/><Relationship Id="rId32" Type="http://schemas.openxmlformats.org/officeDocument/2006/relationships/tags" Target="../tags/tag202.xml"/><Relationship Id="rId37" Type="http://schemas.openxmlformats.org/officeDocument/2006/relationships/tags" Target="../tags/tag207.xml"/><Relationship Id="rId40" Type="http://schemas.openxmlformats.org/officeDocument/2006/relationships/tags" Target="../tags/tag21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ags" Target="../tags/tag193.xml"/><Relationship Id="rId28" Type="http://schemas.openxmlformats.org/officeDocument/2006/relationships/tags" Target="../tags/tag198.xml"/><Relationship Id="rId36" Type="http://schemas.openxmlformats.org/officeDocument/2006/relationships/tags" Target="../tags/tag206.xml"/><Relationship Id="rId10" Type="http://schemas.openxmlformats.org/officeDocument/2006/relationships/slideLayout" Target="../slideLayouts/slideLayout86.xml"/><Relationship Id="rId19" Type="http://schemas.openxmlformats.org/officeDocument/2006/relationships/theme" Target="../theme/theme4.xml"/><Relationship Id="rId31" Type="http://schemas.openxmlformats.org/officeDocument/2006/relationships/tags" Target="../tags/tag201.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tags" Target="../tags/tag192.xml"/><Relationship Id="rId27" Type="http://schemas.openxmlformats.org/officeDocument/2006/relationships/tags" Target="../tags/tag197.xml"/><Relationship Id="rId30" Type="http://schemas.openxmlformats.org/officeDocument/2006/relationships/tags" Target="../tags/tag200.xml"/><Relationship Id="rId35" Type="http://schemas.openxmlformats.org/officeDocument/2006/relationships/tags" Target="../tags/tag205.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tags" Target="../tags/tag195.xml"/><Relationship Id="rId33" Type="http://schemas.openxmlformats.org/officeDocument/2006/relationships/tags" Target="../tags/tag203.xml"/><Relationship Id="rId38" Type="http://schemas.openxmlformats.org/officeDocument/2006/relationships/tags" Target="../tags/tag2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43"/>
    </p:custDataLst>
    <p:extLst>
      <p:ext uri="{BB962C8B-B14F-4D97-AF65-F5344CB8AC3E}">
        <p14:creationId xmlns:p14="http://schemas.microsoft.com/office/powerpoint/2010/main" val="145158577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297105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413" imgH="416" progId="TCLayout.ActiveDocument.1">
                  <p:embed/>
                </p:oleObj>
              </mc:Choice>
              <mc:Fallback>
                <p:oleObj name="think-cell Slide" r:id="rId42"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55703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02618"/>
            <a:ext cx="450444" cy="123111"/>
          </a:xfrm>
          <a:prstGeom prst="rect">
            <a:avLst/>
          </a:prstGeom>
          <a:noFill/>
          <a:ln w="6350">
            <a:noFill/>
            <a:miter lim="800000"/>
          </a:ln>
        </p:spPr>
        <p:txBody>
          <a:bodyPr vert="horz" wrap="none" lIns="0" tIns="0" rIns="0" bIns="0" rtlCol="0">
            <a:spAutoFit/>
          </a:bodyPr>
          <a:lstStyle>
            <a:defPPr>
              <a:defRPr lang="en-US"/>
            </a:defPPr>
            <a:lvl1pPr lvl="0">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6003925" y="2170800"/>
            <a:ext cx="2437655" cy="461665"/>
          </a:xfrm>
          <a:prstGeom prst="rect">
            <a:avLst/>
          </a:prstGeom>
        </p:spPr>
        <p:txBody>
          <a:bodyPr vert="horz" wrap="non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0">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b="1"/>
              <a:t>Above Chart Exhibit Title</a:t>
            </a:r>
            <a:br>
              <a:rPr lang="en-US" b="1"/>
            </a:br>
            <a:r>
              <a:rPr lang="en-US" sz="140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flipH="1">
            <a:off x="554736" y="2170800"/>
            <a:ext cx="3911097"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8" name="LegendLines" hidden="1">
            <a:extLst>
              <a:ext uri="{FF2B5EF4-FFF2-40B4-BE49-F238E27FC236}">
                <a16:creationId xmlns:a16="http://schemas.microsoft.com/office/drawing/2014/main" id="{4058E85C-358A-4670-81CB-4D8C59205579}"/>
              </a:ext>
            </a:extLst>
          </p:cNvPr>
          <p:cNvGrpSpPr/>
          <p:nvPr userDrawn="1"/>
        </p:nvGrpSpPr>
        <p:grpSpPr>
          <a:xfrm>
            <a:off x="10317304" y="3150223"/>
            <a:ext cx="1319960" cy="958286"/>
            <a:chOff x="10162879" y="3243772"/>
            <a:chExt cx="1319960" cy="958286"/>
          </a:xfrm>
        </p:grpSpPr>
        <p:sp>
          <p:nvSpPr>
            <p:cNvPr id="149" name="Legend1" hidden="1">
              <a:extLst>
                <a:ext uri="{FF2B5EF4-FFF2-40B4-BE49-F238E27FC236}">
                  <a16:creationId xmlns:a16="http://schemas.microsoft.com/office/drawing/2014/main" id="{A751C731-5D1B-4E47-AC03-4BDCECE5449B}"/>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0" name="Legend2" hidden="1">
              <a:extLst>
                <a:ext uri="{FF2B5EF4-FFF2-40B4-BE49-F238E27FC236}">
                  <a16:creationId xmlns:a16="http://schemas.microsoft.com/office/drawing/2014/main" id="{1C30A4E0-42AC-423A-A3D9-DA3F631A683F}"/>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1" name="Legend3" hidden="1">
              <a:extLst>
                <a:ext uri="{FF2B5EF4-FFF2-40B4-BE49-F238E27FC236}">
                  <a16:creationId xmlns:a16="http://schemas.microsoft.com/office/drawing/2014/main" id="{C09AE183-5A6B-454B-B3F1-8B5595EE189C}"/>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2" name="LineLegend3" hidden="1">
              <a:extLst>
                <a:ext uri="{FF2B5EF4-FFF2-40B4-BE49-F238E27FC236}">
                  <a16:creationId xmlns:a16="http://schemas.microsoft.com/office/drawing/2014/main" id="{801852D7-FBCA-48D1-97B0-802F945AC530}"/>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53" name="LineLegend2" hidden="1">
              <a:extLst>
                <a:ext uri="{FF2B5EF4-FFF2-40B4-BE49-F238E27FC236}">
                  <a16:creationId xmlns:a16="http://schemas.microsoft.com/office/drawing/2014/main" id="{707B4B46-B39C-45C3-A4F2-960926B5A6C5}"/>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54" name="LineLegend1" hidden="1">
              <a:extLst>
                <a:ext uri="{FF2B5EF4-FFF2-40B4-BE49-F238E27FC236}">
                  <a16:creationId xmlns:a16="http://schemas.microsoft.com/office/drawing/2014/main" id="{3987E0C8-04D2-4192-AC1A-AA5C71247979}"/>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55" name="LegendMoons" hidden="1">
            <a:extLst>
              <a:ext uri="{FF2B5EF4-FFF2-40B4-BE49-F238E27FC236}">
                <a16:creationId xmlns:a16="http://schemas.microsoft.com/office/drawing/2014/main" id="{4D10EE1E-0B3F-4FD0-9F9F-A5A78E920132}"/>
              </a:ext>
            </a:extLst>
          </p:cNvPr>
          <p:cNvGrpSpPr/>
          <p:nvPr userDrawn="1"/>
        </p:nvGrpSpPr>
        <p:grpSpPr>
          <a:xfrm>
            <a:off x="10688315" y="1145373"/>
            <a:ext cx="948949" cy="1731859"/>
            <a:chOff x="7723680" y="1702457"/>
            <a:chExt cx="948949" cy="1731859"/>
          </a:xfrm>
        </p:grpSpPr>
        <p:sp>
          <p:nvSpPr>
            <p:cNvPr id="156" name="Legend1" hidden="1">
              <a:extLst>
                <a:ext uri="{FF2B5EF4-FFF2-40B4-BE49-F238E27FC236}">
                  <a16:creationId xmlns:a16="http://schemas.microsoft.com/office/drawing/2014/main" id="{F7130329-B4C9-4053-8CD4-C5B217B81D64}"/>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7" name="Legend2" hidden="1">
              <a:extLst>
                <a:ext uri="{FF2B5EF4-FFF2-40B4-BE49-F238E27FC236}">
                  <a16:creationId xmlns:a16="http://schemas.microsoft.com/office/drawing/2014/main" id="{E9795410-67BC-4028-A42F-59C561749B20}"/>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8" name="Legend3" hidden="1">
              <a:extLst>
                <a:ext uri="{FF2B5EF4-FFF2-40B4-BE49-F238E27FC236}">
                  <a16:creationId xmlns:a16="http://schemas.microsoft.com/office/drawing/2014/main" id="{E50DB744-08E8-475F-9CF2-33F784D3134B}"/>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9" name="Legend4" hidden="1">
              <a:extLst>
                <a:ext uri="{FF2B5EF4-FFF2-40B4-BE49-F238E27FC236}">
                  <a16:creationId xmlns:a16="http://schemas.microsoft.com/office/drawing/2014/main" id="{46907771-C0DA-4B9B-B4BD-A1E52592C2B8}"/>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60" name="Legend5" hidden="1">
              <a:extLst>
                <a:ext uri="{FF2B5EF4-FFF2-40B4-BE49-F238E27FC236}">
                  <a16:creationId xmlns:a16="http://schemas.microsoft.com/office/drawing/2014/main" id="{F3553A84-D1DA-4024-8AFE-2DEE638C48B0}"/>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161" name="MoonLegend1" hidden="1">
              <a:extLst>
                <a:ext uri="{FF2B5EF4-FFF2-40B4-BE49-F238E27FC236}">
                  <a16:creationId xmlns:a16="http://schemas.microsoft.com/office/drawing/2014/main" id="{EAC54DF9-B19D-4624-835F-AAA16ECCC26F}"/>
                </a:ext>
              </a:extLst>
            </p:cNvPr>
            <p:cNvGrpSpPr>
              <a:grpSpLocks noChangeAspect="1"/>
            </p:cNvGrpSpPr>
            <p:nvPr>
              <p:custDataLst>
                <p:tags r:id="rId27"/>
              </p:custDataLst>
            </p:nvPr>
          </p:nvGrpSpPr>
          <p:grpSpPr>
            <a:xfrm>
              <a:off x="7723680" y="1702457"/>
              <a:ext cx="228600" cy="228600"/>
              <a:chOff x="762000" y="1270000"/>
              <a:chExt cx="254000" cy="254000"/>
            </a:xfrm>
          </p:grpSpPr>
          <p:sp>
            <p:nvSpPr>
              <p:cNvPr id="184" name="Oval 183" hidden="1">
                <a:extLst>
                  <a:ext uri="{FF2B5EF4-FFF2-40B4-BE49-F238E27FC236}">
                    <a16:creationId xmlns:a16="http://schemas.microsoft.com/office/drawing/2014/main" id="{BD6F1D2C-48FD-4D7C-ADBF-A21C1A05484D}"/>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5" name="Arc 184" hidden="1">
                <a:extLst>
                  <a:ext uri="{FF2B5EF4-FFF2-40B4-BE49-F238E27FC236}">
                    <a16:creationId xmlns:a16="http://schemas.microsoft.com/office/drawing/2014/main" id="{64980DFF-CBB2-4D7C-BE6F-B82E06138723}"/>
                  </a:ext>
                </a:extLst>
              </p:cNvPr>
              <p:cNvSpPr/>
              <p:nvPr>
                <p:custDataLst>
                  <p:tags r:id="rId4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62" name="MoonLegend2" hidden="1">
              <a:extLst>
                <a:ext uri="{FF2B5EF4-FFF2-40B4-BE49-F238E27FC236}">
                  <a16:creationId xmlns:a16="http://schemas.microsoft.com/office/drawing/2014/main" id="{92F17117-D810-475D-8C6D-F21262AA78F0}"/>
                </a:ext>
              </a:extLst>
            </p:cNvPr>
            <p:cNvGrpSpPr>
              <a:grpSpLocks noChangeAspect="1"/>
            </p:cNvGrpSpPr>
            <p:nvPr>
              <p:custDataLst>
                <p:tags r:id="rId28"/>
              </p:custDataLst>
            </p:nvPr>
          </p:nvGrpSpPr>
          <p:grpSpPr>
            <a:xfrm>
              <a:off x="7723680" y="2078270"/>
              <a:ext cx="228600" cy="228600"/>
              <a:chOff x="762000" y="1270000"/>
              <a:chExt cx="254000" cy="254000"/>
            </a:xfrm>
          </p:grpSpPr>
          <p:sp>
            <p:nvSpPr>
              <p:cNvPr id="182" name="Oval 181" hidden="1">
                <a:extLst>
                  <a:ext uri="{FF2B5EF4-FFF2-40B4-BE49-F238E27FC236}">
                    <a16:creationId xmlns:a16="http://schemas.microsoft.com/office/drawing/2014/main" id="{2C4CD014-1BBD-41A3-A14C-4A71D6572A99}"/>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3" name="Arc 182" hidden="1">
                <a:extLst>
                  <a:ext uri="{FF2B5EF4-FFF2-40B4-BE49-F238E27FC236}">
                    <a16:creationId xmlns:a16="http://schemas.microsoft.com/office/drawing/2014/main" id="{9C8CDCFB-16E6-446A-AF77-DD528FE69584}"/>
                  </a:ext>
                </a:extLst>
              </p:cNvPr>
              <p:cNvSpPr/>
              <p:nvPr>
                <p:custDataLst>
                  <p:tags r:id="rId39"/>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63" name="MoonLegend3" hidden="1">
              <a:extLst>
                <a:ext uri="{FF2B5EF4-FFF2-40B4-BE49-F238E27FC236}">
                  <a16:creationId xmlns:a16="http://schemas.microsoft.com/office/drawing/2014/main" id="{85BC80BF-2A72-4837-A673-B5762F23DB0D}"/>
                </a:ext>
              </a:extLst>
            </p:cNvPr>
            <p:cNvGrpSpPr>
              <a:grpSpLocks noChangeAspect="1"/>
            </p:cNvGrpSpPr>
            <p:nvPr>
              <p:custDataLst>
                <p:tags r:id="rId29"/>
              </p:custDataLst>
            </p:nvPr>
          </p:nvGrpSpPr>
          <p:grpSpPr>
            <a:xfrm>
              <a:off x="7723680" y="2454085"/>
              <a:ext cx="228600" cy="228600"/>
              <a:chOff x="762000" y="1270000"/>
              <a:chExt cx="254000" cy="254000"/>
            </a:xfrm>
          </p:grpSpPr>
          <p:sp>
            <p:nvSpPr>
              <p:cNvPr id="180" name="Oval 179" hidden="1">
                <a:extLst>
                  <a:ext uri="{FF2B5EF4-FFF2-40B4-BE49-F238E27FC236}">
                    <a16:creationId xmlns:a16="http://schemas.microsoft.com/office/drawing/2014/main" id="{4E920F9D-25A8-4C8E-AF0B-50A1C4DFC2A7}"/>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1" name="Arc 180" hidden="1">
                <a:extLst>
                  <a:ext uri="{FF2B5EF4-FFF2-40B4-BE49-F238E27FC236}">
                    <a16:creationId xmlns:a16="http://schemas.microsoft.com/office/drawing/2014/main" id="{56DD00CF-6205-49B3-A67C-E0409BEA63CA}"/>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64" name="MoonLegend4" hidden="1">
              <a:extLst>
                <a:ext uri="{FF2B5EF4-FFF2-40B4-BE49-F238E27FC236}">
                  <a16:creationId xmlns:a16="http://schemas.microsoft.com/office/drawing/2014/main" id="{5346B1A2-EB0C-4C18-810F-9C46AE47D24B}"/>
                </a:ext>
              </a:extLst>
            </p:cNvPr>
            <p:cNvGrpSpPr>
              <a:grpSpLocks noChangeAspect="1"/>
            </p:cNvGrpSpPr>
            <p:nvPr>
              <p:custDataLst>
                <p:tags r:id="rId30"/>
              </p:custDataLst>
            </p:nvPr>
          </p:nvGrpSpPr>
          <p:grpSpPr>
            <a:xfrm>
              <a:off x="7723680" y="2829900"/>
              <a:ext cx="228600" cy="228600"/>
              <a:chOff x="762000" y="1270000"/>
              <a:chExt cx="254000" cy="254000"/>
            </a:xfrm>
          </p:grpSpPr>
          <p:sp>
            <p:nvSpPr>
              <p:cNvPr id="168" name="Oval 167" hidden="1">
                <a:extLst>
                  <a:ext uri="{FF2B5EF4-FFF2-40B4-BE49-F238E27FC236}">
                    <a16:creationId xmlns:a16="http://schemas.microsoft.com/office/drawing/2014/main" id="{B838CB35-B72E-467F-93E7-DD2AB1F7EE0F}"/>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9" name="Arc 178" hidden="1">
                <a:extLst>
                  <a:ext uri="{FF2B5EF4-FFF2-40B4-BE49-F238E27FC236}">
                    <a16:creationId xmlns:a16="http://schemas.microsoft.com/office/drawing/2014/main" id="{EC3EDFB2-3F86-4567-8BEA-FF374FCDAEFA}"/>
                  </a:ext>
                </a:extLst>
              </p:cNvPr>
              <p:cNvSpPr/>
              <p:nvPr>
                <p:custDataLst>
                  <p:tags r:id="rId35"/>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65" name="MoonLegend5" hidden="1">
              <a:extLst>
                <a:ext uri="{FF2B5EF4-FFF2-40B4-BE49-F238E27FC236}">
                  <a16:creationId xmlns:a16="http://schemas.microsoft.com/office/drawing/2014/main" id="{48104335-168C-4D61-978C-20D23F1B1514}"/>
                </a:ext>
              </a:extLst>
            </p:cNvPr>
            <p:cNvGrpSpPr>
              <a:grpSpLocks noChangeAspect="1"/>
            </p:cNvGrpSpPr>
            <p:nvPr>
              <p:custDataLst>
                <p:tags r:id="rId31"/>
              </p:custDataLst>
            </p:nvPr>
          </p:nvGrpSpPr>
          <p:grpSpPr>
            <a:xfrm>
              <a:off x="7723680" y="3205716"/>
              <a:ext cx="228600" cy="228600"/>
              <a:chOff x="762000" y="1270000"/>
              <a:chExt cx="254000" cy="254000"/>
            </a:xfrm>
          </p:grpSpPr>
          <p:sp>
            <p:nvSpPr>
              <p:cNvPr id="166" name="Oval 165" hidden="1">
                <a:extLst>
                  <a:ext uri="{FF2B5EF4-FFF2-40B4-BE49-F238E27FC236}">
                    <a16:creationId xmlns:a16="http://schemas.microsoft.com/office/drawing/2014/main" id="{D7631341-2F56-402C-B4C8-220F9673CC36}"/>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7" name="Arc 166" hidden="1">
                <a:extLst>
                  <a:ext uri="{FF2B5EF4-FFF2-40B4-BE49-F238E27FC236}">
                    <a16:creationId xmlns:a16="http://schemas.microsoft.com/office/drawing/2014/main" id="{2D2DB34F-9112-44CA-AA4D-072EE6210A94}"/>
                  </a:ext>
                </a:extLst>
              </p:cNvPr>
              <p:cNvSpPr/>
              <p:nvPr>
                <p:custDataLst>
                  <p:tags r:id="rId33"/>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187" name="LegendBoxes" hidden="1">
            <a:extLst>
              <a:ext uri="{FF2B5EF4-FFF2-40B4-BE49-F238E27FC236}">
                <a16:creationId xmlns:a16="http://schemas.microsoft.com/office/drawing/2014/main" id="{D0A34033-0954-4BCD-8C6C-95589D102043}"/>
              </a:ext>
            </a:extLst>
          </p:cNvPr>
          <p:cNvGrpSpPr/>
          <p:nvPr userDrawn="1"/>
        </p:nvGrpSpPr>
        <p:grpSpPr>
          <a:xfrm>
            <a:off x="10714801" y="4381500"/>
            <a:ext cx="922463" cy="1717282"/>
            <a:chOff x="10652400" y="4322824"/>
            <a:chExt cx="922463" cy="1717282"/>
          </a:xfrm>
        </p:grpSpPr>
        <p:sp>
          <p:nvSpPr>
            <p:cNvPr id="188" name="RectangleLegend1" hidden="1">
              <a:extLst>
                <a:ext uri="{FF2B5EF4-FFF2-40B4-BE49-F238E27FC236}">
                  <a16:creationId xmlns:a16="http://schemas.microsoft.com/office/drawing/2014/main" id="{049D98C4-7E83-4BEE-9121-7164A435E90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89" name="RectangleLegend2" hidden="1">
              <a:extLst>
                <a:ext uri="{FF2B5EF4-FFF2-40B4-BE49-F238E27FC236}">
                  <a16:creationId xmlns:a16="http://schemas.microsoft.com/office/drawing/2014/main" id="{A1FBD2B3-4313-4C78-983E-26FB1C1F03E1}"/>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90" name="RectangleLegend3" hidden="1">
              <a:extLst>
                <a:ext uri="{FF2B5EF4-FFF2-40B4-BE49-F238E27FC236}">
                  <a16:creationId xmlns:a16="http://schemas.microsoft.com/office/drawing/2014/main" id="{A0271143-A3D6-439E-96AD-A687B8789AE8}"/>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91" name="RectangleLegend4" hidden="1">
              <a:extLst>
                <a:ext uri="{FF2B5EF4-FFF2-40B4-BE49-F238E27FC236}">
                  <a16:creationId xmlns:a16="http://schemas.microsoft.com/office/drawing/2014/main" id="{C0B9BC37-D44D-4D52-8305-91342309990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92" name="RectangleLegend5" hidden="1">
              <a:extLst>
                <a:ext uri="{FF2B5EF4-FFF2-40B4-BE49-F238E27FC236}">
                  <a16:creationId xmlns:a16="http://schemas.microsoft.com/office/drawing/2014/main" id="{AEF27B44-A355-46F6-ACE2-9A544FF7A448}"/>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93" name="Legend1" hidden="1">
              <a:extLst>
                <a:ext uri="{FF2B5EF4-FFF2-40B4-BE49-F238E27FC236}">
                  <a16:creationId xmlns:a16="http://schemas.microsoft.com/office/drawing/2014/main" id="{C253C063-C2EE-4BDF-9F4D-F69ABB6C2B2A}"/>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4" name="Legend2" hidden="1">
              <a:extLst>
                <a:ext uri="{FF2B5EF4-FFF2-40B4-BE49-F238E27FC236}">
                  <a16:creationId xmlns:a16="http://schemas.microsoft.com/office/drawing/2014/main" id="{FC782FE7-7F9D-4B9B-9F51-ED3806CC8C01}"/>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5" name="Legend3" hidden="1">
              <a:extLst>
                <a:ext uri="{FF2B5EF4-FFF2-40B4-BE49-F238E27FC236}">
                  <a16:creationId xmlns:a16="http://schemas.microsoft.com/office/drawing/2014/main" id="{EF250F85-CCD1-4D5B-BAD9-A5B72D173631}"/>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6" name="Legend4" hidden="1">
              <a:extLst>
                <a:ext uri="{FF2B5EF4-FFF2-40B4-BE49-F238E27FC236}">
                  <a16:creationId xmlns:a16="http://schemas.microsoft.com/office/drawing/2014/main" id="{A02B4404-A778-4AB6-8E45-CF4F9EF8207C}"/>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7" name="Legend5" hidden="1">
              <a:extLst>
                <a:ext uri="{FF2B5EF4-FFF2-40B4-BE49-F238E27FC236}">
                  <a16:creationId xmlns:a16="http://schemas.microsoft.com/office/drawing/2014/main" id="{A90EEF81-619B-4AB7-ACAB-C3C80C563B6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cxnSp>
        <p:nvCxnSpPr>
          <p:cNvPr id="171" name="Google Shape;219;p35">
            <a:extLst>
              <a:ext uri="{FF2B5EF4-FFF2-40B4-BE49-F238E27FC236}">
                <a16:creationId xmlns:a16="http://schemas.microsoft.com/office/drawing/2014/main" id="{E180EDD9-0596-43AE-8F94-8DE171167BBA}"/>
              </a:ext>
            </a:extLst>
          </p:cNvPr>
          <p:cNvCxnSpPr>
            <a:cxnSpLocks/>
          </p:cNvCxnSpPr>
          <p:nvPr userDrawn="1"/>
        </p:nvCxnSpPr>
        <p:spPr bwMode="ltGray">
          <a:xfrm>
            <a:off x="554736" y="484047"/>
            <a:ext cx="11082528" cy="0"/>
          </a:xfrm>
          <a:prstGeom prst="straightConnector1">
            <a:avLst/>
          </a:prstGeom>
          <a:noFill/>
          <a:ln w="12700" cap="flat" cmpd="sng">
            <a:solidFill>
              <a:schemeClr val="accent5"/>
            </a:solidFill>
            <a:prstDash val="solid"/>
            <a:round/>
            <a:headEnd type="none" w="sm" len="sm"/>
            <a:tailEnd type="none" w="sm" len="sm"/>
          </a:ln>
        </p:spPr>
      </p:cxnSp>
      <p:cxnSp>
        <p:nvCxnSpPr>
          <p:cNvPr id="172" name="Google Shape;220;p35">
            <a:extLst>
              <a:ext uri="{FF2B5EF4-FFF2-40B4-BE49-F238E27FC236}">
                <a16:creationId xmlns:a16="http://schemas.microsoft.com/office/drawing/2014/main" id="{CAF2A986-F5E3-4F10-8591-F2A5E0D47337}"/>
              </a:ext>
            </a:extLst>
          </p:cNvPr>
          <p:cNvCxnSpPr/>
          <p:nvPr userDrawn="1"/>
        </p:nvCxnSpPr>
        <p:spPr bwMode="ltGray">
          <a:xfrm rot="10800000">
            <a:off x="3241548" y="232047"/>
            <a:ext cx="0" cy="252000"/>
          </a:xfrm>
          <a:prstGeom prst="straightConnector1">
            <a:avLst/>
          </a:prstGeom>
          <a:noFill/>
          <a:ln w="12700" cap="flat" cmpd="sng">
            <a:solidFill>
              <a:srgbClr val="C7E146"/>
            </a:solidFill>
            <a:prstDash val="solid"/>
            <a:round/>
            <a:headEnd type="none" w="sm" len="sm"/>
            <a:tailEnd type="none" w="sm" len="sm"/>
          </a:ln>
        </p:spPr>
      </p:cxnSp>
      <p:sp>
        <p:nvSpPr>
          <p:cNvPr id="173" name="Google Shape;221;p35">
            <a:extLst>
              <a:ext uri="{FF2B5EF4-FFF2-40B4-BE49-F238E27FC236}">
                <a16:creationId xmlns:a16="http://schemas.microsoft.com/office/drawing/2014/main" id="{AA82E90C-F1B8-45DB-8CA8-042104A30B55}"/>
              </a:ext>
            </a:extLst>
          </p:cNvPr>
          <p:cNvSpPr txBox="1"/>
          <p:nvPr userDrawn="1">
            <p:custDataLst>
              <p:tags r:id="rId26"/>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398910261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94685-80D9-104C-92DF-B63BEEE67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26042C-D9C3-5547-8E47-40E67A60AC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24297-1E82-8F4F-8FDE-BFF14D371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3328-5BDC-4B45-922D-F419FB3173BD}" type="datetimeFigureOut">
              <a:rPr lang="en-US" smtClean="0"/>
              <a:t>5/8/2024</a:t>
            </a:fld>
            <a:endParaRPr lang="en-US"/>
          </a:p>
        </p:txBody>
      </p:sp>
      <p:sp>
        <p:nvSpPr>
          <p:cNvPr id="5" name="Footer Placeholder 4">
            <a:extLst>
              <a:ext uri="{FF2B5EF4-FFF2-40B4-BE49-F238E27FC236}">
                <a16:creationId xmlns:a16="http://schemas.microsoft.com/office/drawing/2014/main" id="{9C56F036-2DCC-1844-8B2A-8E6E3231D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6AABC7-103C-874D-83B4-50E54E9C4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7E47A-58EC-FE48-854E-8DD443F37A4C}" type="slidenum">
              <a:rPr lang="en-US" smtClean="0"/>
              <a:t>‹#›</a:t>
            </a:fld>
            <a:endParaRPr lang="en-US"/>
          </a:p>
        </p:txBody>
      </p:sp>
    </p:spTree>
    <p:extLst>
      <p:ext uri="{BB962C8B-B14F-4D97-AF65-F5344CB8AC3E}">
        <p14:creationId xmlns:p14="http://schemas.microsoft.com/office/powerpoint/2010/main" val="38013237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3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0"/>
            </p:custDataLst>
            <p:extLst>
              <p:ext uri="{D42A27DB-BD31-4B8C-83A1-F6EECF244321}">
                <p14:modId xmlns:p14="http://schemas.microsoft.com/office/powerpoint/2010/main" val="2137443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2"/>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3"/>
            </p:custDataLst>
          </p:nvPr>
        </p:nvSpPr>
        <p:spPr>
          <a:xfrm>
            <a:off x="554736" y="55703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02618"/>
            <a:ext cx="450444" cy="123111"/>
          </a:xfrm>
          <a:prstGeom prst="rect">
            <a:avLst/>
          </a:prstGeom>
          <a:noFill/>
          <a:ln w="6350">
            <a:noFill/>
            <a:miter lim="800000"/>
          </a:ln>
        </p:spPr>
        <p:txBody>
          <a:bodyPr vert="horz" wrap="none" lIns="0" tIns="0" rIns="0" bIns="0" rtlCol="0">
            <a:spAutoFit/>
          </a:bodyPr>
          <a:lstStyle>
            <a:defPPr>
              <a:defRPr lang="en-US"/>
            </a:defPPr>
            <a:lvl1pPr lvl="0">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4"/>
            </p:custDataLst>
          </p:nvPr>
        </p:nvSpPr>
        <p:spPr>
          <a:xfrm>
            <a:off x="6003925" y="2170800"/>
            <a:ext cx="2437655" cy="461665"/>
          </a:xfrm>
          <a:prstGeom prst="rect">
            <a:avLst/>
          </a:prstGeom>
        </p:spPr>
        <p:txBody>
          <a:bodyPr vert="horz" wrap="non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0">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b="1"/>
              <a:t>Above Chart Exhibit Title</a:t>
            </a:r>
            <a:br>
              <a:rPr lang="en-US" b="1"/>
            </a:br>
            <a:r>
              <a:rPr lang="en-US" sz="140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flipH="1">
            <a:off x="554736" y="2170800"/>
            <a:ext cx="3911097"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8" name="LegendLines" hidden="1">
            <a:extLst>
              <a:ext uri="{FF2B5EF4-FFF2-40B4-BE49-F238E27FC236}">
                <a16:creationId xmlns:a16="http://schemas.microsoft.com/office/drawing/2014/main" id="{4058E85C-358A-4670-81CB-4D8C59205579}"/>
              </a:ext>
            </a:extLst>
          </p:cNvPr>
          <p:cNvGrpSpPr/>
          <p:nvPr userDrawn="1"/>
        </p:nvGrpSpPr>
        <p:grpSpPr>
          <a:xfrm>
            <a:off x="10317304" y="3150223"/>
            <a:ext cx="1319960" cy="958286"/>
            <a:chOff x="10162879" y="3243772"/>
            <a:chExt cx="1319960" cy="958286"/>
          </a:xfrm>
        </p:grpSpPr>
        <p:sp>
          <p:nvSpPr>
            <p:cNvPr id="149" name="Legend1" hidden="1">
              <a:extLst>
                <a:ext uri="{FF2B5EF4-FFF2-40B4-BE49-F238E27FC236}">
                  <a16:creationId xmlns:a16="http://schemas.microsoft.com/office/drawing/2014/main" id="{A751C731-5D1B-4E47-AC03-4BDCECE5449B}"/>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0" name="Legend2" hidden="1">
              <a:extLst>
                <a:ext uri="{FF2B5EF4-FFF2-40B4-BE49-F238E27FC236}">
                  <a16:creationId xmlns:a16="http://schemas.microsoft.com/office/drawing/2014/main" id="{1C30A4E0-42AC-423A-A3D9-DA3F631A683F}"/>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1" name="Legend3" hidden="1">
              <a:extLst>
                <a:ext uri="{FF2B5EF4-FFF2-40B4-BE49-F238E27FC236}">
                  <a16:creationId xmlns:a16="http://schemas.microsoft.com/office/drawing/2014/main" id="{C09AE183-5A6B-454B-B3F1-8B5595EE189C}"/>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2" name="LineLegend3" hidden="1">
              <a:extLst>
                <a:ext uri="{FF2B5EF4-FFF2-40B4-BE49-F238E27FC236}">
                  <a16:creationId xmlns:a16="http://schemas.microsoft.com/office/drawing/2014/main" id="{801852D7-FBCA-48D1-97B0-802F945AC530}"/>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53" name="LineLegend2" hidden="1">
              <a:extLst>
                <a:ext uri="{FF2B5EF4-FFF2-40B4-BE49-F238E27FC236}">
                  <a16:creationId xmlns:a16="http://schemas.microsoft.com/office/drawing/2014/main" id="{707B4B46-B39C-45C3-A4F2-960926B5A6C5}"/>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54" name="LineLegend1" hidden="1">
              <a:extLst>
                <a:ext uri="{FF2B5EF4-FFF2-40B4-BE49-F238E27FC236}">
                  <a16:creationId xmlns:a16="http://schemas.microsoft.com/office/drawing/2014/main" id="{3987E0C8-04D2-4192-AC1A-AA5C71247979}"/>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55" name="LegendMoons" hidden="1">
            <a:extLst>
              <a:ext uri="{FF2B5EF4-FFF2-40B4-BE49-F238E27FC236}">
                <a16:creationId xmlns:a16="http://schemas.microsoft.com/office/drawing/2014/main" id="{4D10EE1E-0B3F-4FD0-9F9F-A5A78E920132}"/>
              </a:ext>
            </a:extLst>
          </p:cNvPr>
          <p:cNvGrpSpPr/>
          <p:nvPr userDrawn="1"/>
        </p:nvGrpSpPr>
        <p:grpSpPr>
          <a:xfrm>
            <a:off x="10688315" y="1145373"/>
            <a:ext cx="948949" cy="1731859"/>
            <a:chOff x="7723680" y="1702457"/>
            <a:chExt cx="948949" cy="1731859"/>
          </a:xfrm>
        </p:grpSpPr>
        <p:sp>
          <p:nvSpPr>
            <p:cNvPr id="156" name="Legend1" hidden="1">
              <a:extLst>
                <a:ext uri="{FF2B5EF4-FFF2-40B4-BE49-F238E27FC236}">
                  <a16:creationId xmlns:a16="http://schemas.microsoft.com/office/drawing/2014/main" id="{F7130329-B4C9-4053-8CD4-C5B217B81D64}"/>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7" name="Legend2" hidden="1">
              <a:extLst>
                <a:ext uri="{FF2B5EF4-FFF2-40B4-BE49-F238E27FC236}">
                  <a16:creationId xmlns:a16="http://schemas.microsoft.com/office/drawing/2014/main" id="{E9795410-67BC-4028-A42F-59C561749B20}"/>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8" name="Legend3" hidden="1">
              <a:extLst>
                <a:ext uri="{FF2B5EF4-FFF2-40B4-BE49-F238E27FC236}">
                  <a16:creationId xmlns:a16="http://schemas.microsoft.com/office/drawing/2014/main" id="{E50DB744-08E8-475F-9CF2-33F784D3134B}"/>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59" name="Legend4" hidden="1">
              <a:extLst>
                <a:ext uri="{FF2B5EF4-FFF2-40B4-BE49-F238E27FC236}">
                  <a16:creationId xmlns:a16="http://schemas.microsoft.com/office/drawing/2014/main" id="{46907771-C0DA-4B9B-B4BD-A1E52592C2B8}"/>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60" name="Legend5" hidden="1">
              <a:extLst>
                <a:ext uri="{FF2B5EF4-FFF2-40B4-BE49-F238E27FC236}">
                  <a16:creationId xmlns:a16="http://schemas.microsoft.com/office/drawing/2014/main" id="{F3553A84-D1DA-4024-8AFE-2DEE638C48B0}"/>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161" name="MoonLegend1" hidden="1">
              <a:extLst>
                <a:ext uri="{FF2B5EF4-FFF2-40B4-BE49-F238E27FC236}">
                  <a16:creationId xmlns:a16="http://schemas.microsoft.com/office/drawing/2014/main" id="{EAC54DF9-B19D-4624-835F-AAA16ECCC26F}"/>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184" name="Oval 183" hidden="1">
                <a:extLst>
                  <a:ext uri="{FF2B5EF4-FFF2-40B4-BE49-F238E27FC236}">
                    <a16:creationId xmlns:a16="http://schemas.microsoft.com/office/drawing/2014/main" id="{BD6F1D2C-48FD-4D7C-ADBF-A21C1A05484D}"/>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5" name="Arc 184" hidden="1">
                <a:extLst>
                  <a:ext uri="{FF2B5EF4-FFF2-40B4-BE49-F238E27FC236}">
                    <a16:creationId xmlns:a16="http://schemas.microsoft.com/office/drawing/2014/main" id="{64980DFF-CBB2-4D7C-BE6F-B82E06138723}"/>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62" name="MoonLegend2" hidden="1">
              <a:extLst>
                <a:ext uri="{FF2B5EF4-FFF2-40B4-BE49-F238E27FC236}">
                  <a16:creationId xmlns:a16="http://schemas.microsoft.com/office/drawing/2014/main" id="{92F17117-D810-475D-8C6D-F21262AA78F0}"/>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182" name="Oval 181" hidden="1">
                <a:extLst>
                  <a:ext uri="{FF2B5EF4-FFF2-40B4-BE49-F238E27FC236}">
                    <a16:creationId xmlns:a16="http://schemas.microsoft.com/office/drawing/2014/main" id="{2C4CD014-1BBD-41A3-A14C-4A71D6572A99}"/>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3" name="Arc 182" hidden="1">
                <a:extLst>
                  <a:ext uri="{FF2B5EF4-FFF2-40B4-BE49-F238E27FC236}">
                    <a16:creationId xmlns:a16="http://schemas.microsoft.com/office/drawing/2014/main" id="{9C8CDCFB-16E6-446A-AF77-DD528FE69584}"/>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63" name="MoonLegend3" hidden="1">
              <a:extLst>
                <a:ext uri="{FF2B5EF4-FFF2-40B4-BE49-F238E27FC236}">
                  <a16:creationId xmlns:a16="http://schemas.microsoft.com/office/drawing/2014/main" id="{85BC80BF-2A72-4837-A673-B5762F23DB0D}"/>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180" name="Oval 179" hidden="1">
                <a:extLst>
                  <a:ext uri="{FF2B5EF4-FFF2-40B4-BE49-F238E27FC236}">
                    <a16:creationId xmlns:a16="http://schemas.microsoft.com/office/drawing/2014/main" id="{4E920F9D-25A8-4C8E-AF0B-50A1C4DFC2A7}"/>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1" name="Arc 180" hidden="1">
                <a:extLst>
                  <a:ext uri="{FF2B5EF4-FFF2-40B4-BE49-F238E27FC236}">
                    <a16:creationId xmlns:a16="http://schemas.microsoft.com/office/drawing/2014/main" id="{56DD00CF-6205-49B3-A67C-E0409BEA63CA}"/>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64" name="MoonLegend4" hidden="1">
              <a:extLst>
                <a:ext uri="{FF2B5EF4-FFF2-40B4-BE49-F238E27FC236}">
                  <a16:creationId xmlns:a16="http://schemas.microsoft.com/office/drawing/2014/main" id="{5346B1A2-EB0C-4C18-810F-9C46AE47D24B}"/>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168" name="Oval 167" hidden="1">
                <a:extLst>
                  <a:ext uri="{FF2B5EF4-FFF2-40B4-BE49-F238E27FC236}">
                    <a16:creationId xmlns:a16="http://schemas.microsoft.com/office/drawing/2014/main" id="{B838CB35-B72E-467F-93E7-DD2AB1F7EE0F}"/>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9" name="Arc 178" hidden="1">
                <a:extLst>
                  <a:ext uri="{FF2B5EF4-FFF2-40B4-BE49-F238E27FC236}">
                    <a16:creationId xmlns:a16="http://schemas.microsoft.com/office/drawing/2014/main" id="{EC3EDFB2-3F86-4567-8BEA-FF374FCDAEFA}"/>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65" name="MoonLegend5" hidden="1">
              <a:extLst>
                <a:ext uri="{FF2B5EF4-FFF2-40B4-BE49-F238E27FC236}">
                  <a16:creationId xmlns:a16="http://schemas.microsoft.com/office/drawing/2014/main" id="{48104335-168C-4D61-978C-20D23F1B1514}"/>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166" name="Oval 165" hidden="1">
                <a:extLst>
                  <a:ext uri="{FF2B5EF4-FFF2-40B4-BE49-F238E27FC236}">
                    <a16:creationId xmlns:a16="http://schemas.microsoft.com/office/drawing/2014/main" id="{D7631341-2F56-402C-B4C8-220F9673CC36}"/>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7" name="Arc 166" hidden="1">
                <a:extLst>
                  <a:ext uri="{FF2B5EF4-FFF2-40B4-BE49-F238E27FC236}">
                    <a16:creationId xmlns:a16="http://schemas.microsoft.com/office/drawing/2014/main" id="{2D2DB34F-9112-44CA-AA4D-072EE6210A94}"/>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187" name="LegendBoxes" hidden="1">
            <a:extLst>
              <a:ext uri="{FF2B5EF4-FFF2-40B4-BE49-F238E27FC236}">
                <a16:creationId xmlns:a16="http://schemas.microsoft.com/office/drawing/2014/main" id="{D0A34033-0954-4BCD-8C6C-95589D102043}"/>
              </a:ext>
            </a:extLst>
          </p:cNvPr>
          <p:cNvGrpSpPr/>
          <p:nvPr userDrawn="1"/>
        </p:nvGrpSpPr>
        <p:grpSpPr>
          <a:xfrm>
            <a:off x="10714801" y="4381500"/>
            <a:ext cx="922463" cy="1717282"/>
            <a:chOff x="10652400" y="4322824"/>
            <a:chExt cx="922463" cy="1717282"/>
          </a:xfrm>
        </p:grpSpPr>
        <p:sp>
          <p:nvSpPr>
            <p:cNvPr id="188" name="RectangleLegend1" hidden="1">
              <a:extLst>
                <a:ext uri="{FF2B5EF4-FFF2-40B4-BE49-F238E27FC236}">
                  <a16:creationId xmlns:a16="http://schemas.microsoft.com/office/drawing/2014/main" id="{049D98C4-7E83-4BEE-9121-7164A435E90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89" name="RectangleLegend2" hidden="1">
              <a:extLst>
                <a:ext uri="{FF2B5EF4-FFF2-40B4-BE49-F238E27FC236}">
                  <a16:creationId xmlns:a16="http://schemas.microsoft.com/office/drawing/2014/main" id="{A1FBD2B3-4313-4C78-983E-26FB1C1F03E1}"/>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90" name="RectangleLegend3" hidden="1">
              <a:extLst>
                <a:ext uri="{FF2B5EF4-FFF2-40B4-BE49-F238E27FC236}">
                  <a16:creationId xmlns:a16="http://schemas.microsoft.com/office/drawing/2014/main" id="{A0271143-A3D6-439E-96AD-A687B8789AE8}"/>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91" name="RectangleLegend4" hidden="1">
              <a:extLst>
                <a:ext uri="{FF2B5EF4-FFF2-40B4-BE49-F238E27FC236}">
                  <a16:creationId xmlns:a16="http://schemas.microsoft.com/office/drawing/2014/main" id="{C0B9BC37-D44D-4D52-8305-91342309990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92" name="RectangleLegend5" hidden="1">
              <a:extLst>
                <a:ext uri="{FF2B5EF4-FFF2-40B4-BE49-F238E27FC236}">
                  <a16:creationId xmlns:a16="http://schemas.microsoft.com/office/drawing/2014/main" id="{AEF27B44-A355-46F6-ACE2-9A544FF7A448}"/>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93" name="Legend1" hidden="1">
              <a:extLst>
                <a:ext uri="{FF2B5EF4-FFF2-40B4-BE49-F238E27FC236}">
                  <a16:creationId xmlns:a16="http://schemas.microsoft.com/office/drawing/2014/main" id="{C253C063-C2EE-4BDF-9F4D-F69ABB6C2B2A}"/>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4" name="Legend2" hidden="1">
              <a:extLst>
                <a:ext uri="{FF2B5EF4-FFF2-40B4-BE49-F238E27FC236}">
                  <a16:creationId xmlns:a16="http://schemas.microsoft.com/office/drawing/2014/main" id="{FC782FE7-7F9D-4B9B-9F51-ED3806CC8C01}"/>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5" name="Legend3" hidden="1">
              <a:extLst>
                <a:ext uri="{FF2B5EF4-FFF2-40B4-BE49-F238E27FC236}">
                  <a16:creationId xmlns:a16="http://schemas.microsoft.com/office/drawing/2014/main" id="{EF250F85-CCD1-4D5B-BAD9-A5B72D173631}"/>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6" name="Legend4" hidden="1">
              <a:extLst>
                <a:ext uri="{FF2B5EF4-FFF2-40B4-BE49-F238E27FC236}">
                  <a16:creationId xmlns:a16="http://schemas.microsoft.com/office/drawing/2014/main" id="{A02B4404-A778-4AB6-8E45-CF4F9EF8207C}"/>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7" name="Legend5" hidden="1">
              <a:extLst>
                <a:ext uri="{FF2B5EF4-FFF2-40B4-BE49-F238E27FC236}">
                  <a16:creationId xmlns:a16="http://schemas.microsoft.com/office/drawing/2014/main" id="{A90EEF81-619B-4AB7-ACAB-C3C80C563B69}"/>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cxnSp>
        <p:nvCxnSpPr>
          <p:cNvPr id="171" name="Google Shape;219;p35">
            <a:extLst>
              <a:ext uri="{FF2B5EF4-FFF2-40B4-BE49-F238E27FC236}">
                <a16:creationId xmlns:a16="http://schemas.microsoft.com/office/drawing/2014/main" id="{E180EDD9-0596-43AE-8F94-8DE171167BBA}"/>
              </a:ext>
            </a:extLst>
          </p:cNvPr>
          <p:cNvCxnSpPr>
            <a:cxnSpLocks/>
          </p:cNvCxnSpPr>
          <p:nvPr userDrawn="1"/>
        </p:nvCxnSpPr>
        <p:spPr bwMode="ltGray">
          <a:xfrm>
            <a:off x="554736" y="484047"/>
            <a:ext cx="11082528" cy="0"/>
          </a:xfrm>
          <a:prstGeom prst="straightConnector1">
            <a:avLst/>
          </a:prstGeom>
          <a:noFill/>
          <a:ln w="12700" cap="flat" cmpd="sng">
            <a:solidFill>
              <a:schemeClr val="accent5"/>
            </a:solidFill>
            <a:prstDash val="solid"/>
            <a:round/>
            <a:headEnd type="none" w="sm" len="sm"/>
            <a:tailEnd type="none" w="sm" len="sm"/>
          </a:ln>
        </p:spPr>
      </p:cxnSp>
      <p:cxnSp>
        <p:nvCxnSpPr>
          <p:cNvPr id="172" name="Google Shape;220;p35">
            <a:extLst>
              <a:ext uri="{FF2B5EF4-FFF2-40B4-BE49-F238E27FC236}">
                <a16:creationId xmlns:a16="http://schemas.microsoft.com/office/drawing/2014/main" id="{CAF2A986-F5E3-4F10-8591-F2A5E0D47337}"/>
              </a:ext>
            </a:extLst>
          </p:cNvPr>
          <p:cNvCxnSpPr/>
          <p:nvPr userDrawn="1"/>
        </p:nvCxnSpPr>
        <p:spPr bwMode="ltGray">
          <a:xfrm rot="10800000">
            <a:off x="3241548" y="232047"/>
            <a:ext cx="0" cy="252000"/>
          </a:xfrm>
          <a:prstGeom prst="straightConnector1">
            <a:avLst/>
          </a:prstGeom>
          <a:noFill/>
          <a:ln w="12700" cap="flat" cmpd="sng">
            <a:solidFill>
              <a:srgbClr val="C7E146"/>
            </a:solidFill>
            <a:prstDash val="solid"/>
            <a:round/>
            <a:headEnd type="none" w="sm" len="sm"/>
            <a:tailEnd type="none" w="sm" len="sm"/>
          </a:ln>
        </p:spPr>
      </p:cxnSp>
      <p:sp>
        <p:nvSpPr>
          <p:cNvPr id="173" name="Google Shape;221;p35">
            <a:extLst>
              <a:ext uri="{FF2B5EF4-FFF2-40B4-BE49-F238E27FC236}">
                <a16:creationId xmlns:a16="http://schemas.microsoft.com/office/drawing/2014/main" id="{AA82E90C-F1B8-45DB-8CA8-042104A30B55}"/>
              </a:ext>
            </a:extLst>
          </p:cNvPr>
          <p:cNvSpPr txBox="1"/>
          <p:nvPr userDrawn="1">
            <p:custDataLst>
              <p:tags r:id="rId25"/>
            </p:custDataLst>
          </p:nvPr>
        </p:nvSpPr>
        <p:spPr>
          <a:xfrm>
            <a:off x="10202238" y="134063"/>
            <a:ext cx="1435026"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b="0" dirty="0">
                <a:cs typeface="Arial" panose="020B0604020202020204" pitchFamily="34" charset="0"/>
              </a:defRPr>
            </a:lvl1pPr>
            <a:lvl2pPr marL="228600"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l"/>
            <a:r>
              <a:rPr lang="en-GB" sz="900">
                <a:sym typeface="Arial"/>
              </a:rPr>
              <a:t>Greater Manchester Health </a:t>
            </a:r>
            <a:br>
              <a:rPr lang="en-GB" sz="900">
                <a:sym typeface="Arial"/>
              </a:rPr>
            </a:br>
            <a:r>
              <a:rPr lang="en-GB" sz="900">
                <a:sym typeface="Arial"/>
              </a:rPr>
              <a:t>and Social Care Partnership</a:t>
            </a:r>
          </a:p>
        </p:txBody>
      </p:sp>
    </p:spTree>
    <p:extLst>
      <p:ext uri="{BB962C8B-B14F-4D97-AF65-F5344CB8AC3E}">
        <p14:creationId xmlns:p14="http://schemas.microsoft.com/office/powerpoint/2010/main" val="35606689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2.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2.xml"/><Relationship Id="rId5" Type="http://schemas.openxmlformats.org/officeDocument/2006/relationships/image" Target="../media/image73.sv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A048-AF43-D1F5-0344-282848E009C8}"/>
              </a:ext>
            </a:extLst>
          </p:cNvPr>
          <p:cNvSpPr>
            <a:spLocks noGrp="1"/>
          </p:cNvSpPr>
          <p:nvPr>
            <p:ph type="ctrTitle"/>
          </p:nvPr>
        </p:nvSpPr>
        <p:spPr>
          <a:xfrm>
            <a:off x="714101" y="2842790"/>
            <a:ext cx="6718663" cy="2497135"/>
          </a:xfrm>
        </p:spPr>
        <p:txBody>
          <a:bodyPr>
            <a:noAutofit/>
          </a:bodyPr>
          <a:lstStyle/>
          <a:p>
            <a:r>
              <a:rPr lang="en-US" sz="2800"/>
              <a:t>Paediatric asthma and smoking - initiative to identify and treat</a:t>
            </a:r>
            <a:endParaRPr lang="en-GB" sz="2800"/>
          </a:p>
        </p:txBody>
      </p:sp>
      <p:sp>
        <p:nvSpPr>
          <p:cNvPr id="3" name="Subtitle 2">
            <a:extLst>
              <a:ext uri="{FF2B5EF4-FFF2-40B4-BE49-F238E27FC236}">
                <a16:creationId xmlns:a16="http://schemas.microsoft.com/office/drawing/2014/main" id="{02FF68B0-05FB-B5C3-170E-CEB98D211C84}"/>
              </a:ext>
            </a:extLst>
          </p:cNvPr>
          <p:cNvSpPr>
            <a:spLocks noGrp="1"/>
          </p:cNvSpPr>
          <p:nvPr>
            <p:ph type="subTitle" idx="1"/>
          </p:nvPr>
        </p:nvSpPr>
        <p:spPr>
          <a:xfrm>
            <a:off x="714102" y="5575693"/>
            <a:ext cx="6718663" cy="486637"/>
          </a:xfrm>
        </p:spPr>
        <p:txBody>
          <a:bodyPr>
            <a:normAutofit/>
          </a:bodyPr>
          <a:lstStyle/>
          <a:p>
            <a:r>
              <a:rPr lang="en-US" sz="1800"/>
              <a:t>Innovation for Healthcare Inequalities Programme (InHIP)</a:t>
            </a:r>
          </a:p>
        </p:txBody>
      </p:sp>
    </p:spTree>
    <p:extLst>
      <p:ext uri="{BB962C8B-B14F-4D97-AF65-F5344CB8AC3E}">
        <p14:creationId xmlns:p14="http://schemas.microsoft.com/office/powerpoint/2010/main" val="349747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817A9-AFA7-BDBF-BF05-50F789090778}"/>
              </a:ext>
            </a:extLst>
          </p:cNvPr>
          <p:cNvSpPr>
            <a:spLocks noGrp="1"/>
          </p:cNvSpPr>
          <p:nvPr>
            <p:ph idx="1"/>
          </p:nvPr>
        </p:nvSpPr>
        <p:spPr>
          <a:xfrm>
            <a:off x="838200" y="1567545"/>
            <a:ext cx="4170680" cy="4609418"/>
          </a:xfrm>
        </p:spPr>
        <p:txBody>
          <a:bodyPr>
            <a:normAutofit/>
          </a:bodyPr>
          <a:lstStyle/>
          <a:p>
            <a:pPr marL="0" indent="0">
              <a:buNone/>
            </a:pPr>
            <a:endParaRPr lang="en-GB" sz="1400"/>
          </a:p>
          <a:p>
            <a:pPr marL="0" indent="0">
              <a:buNone/>
            </a:pPr>
            <a:r>
              <a:rPr lang="en-GB" sz="1400" b="1"/>
              <a:t>Two thirds of the children live in the top 20% most deprived areas in the country.  </a:t>
            </a:r>
          </a:p>
          <a:p>
            <a:pPr marL="0" indent="0">
              <a:buNone/>
            </a:pPr>
            <a:r>
              <a:rPr lang="en-GB" sz="1400" b="1"/>
              <a:t>53.8% of children admitted to hospital were from ethnic minority groups</a:t>
            </a:r>
            <a:r>
              <a:rPr lang="en-GB" sz="1400"/>
              <a:t>, highlighting the diversity in Oldham compared to other localities in Greater Manchester</a:t>
            </a:r>
          </a:p>
        </p:txBody>
      </p:sp>
      <p:sp>
        <p:nvSpPr>
          <p:cNvPr id="3" name="Title 2">
            <a:extLst>
              <a:ext uri="{FF2B5EF4-FFF2-40B4-BE49-F238E27FC236}">
                <a16:creationId xmlns:a16="http://schemas.microsoft.com/office/drawing/2014/main" id="{56164B84-3DCB-533E-B784-B267C981B869}"/>
              </a:ext>
            </a:extLst>
          </p:cNvPr>
          <p:cNvSpPr>
            <a:spLocks noGrp="1"/>
          </p:cNvSpPr>
          <p:nvPr>
            <p:ph type="title"/>
          </p:nvPr>
        </p:nvSpPr>
        <p:spPr/>
        <p:txBody>
          <a:bodyPr>
            <a:normAutofit fontScale="90000"/>
          </a:bodyPr>
          <a:lstStyle/>
          <a:p>
            <a:r>
              <a:rPr lang="en-GB"/>
              <a:t>Participant profiles - children</a:t>
            </a:r>
          </a:p>
        </p:txBody>
      </p:sp>
      <p:pic>
        <p:nvPicPr>
          <p:cNvPr id="8" name="Picture 7">
            <a:extLst>
              <a:ext uri="{FF2B5EF4-FFF2-40B4-BE49-F238E27FC236}">
                <a16:creationId xmlns:a16="http://schemas.microsoft.com/office/drawing/2014/main" id="{AB3A9396-E068-FD2C-AEA5-46B1CE3902E6}"/>
              </a:ext>
            </a:extLst>
          </p:cNvPr>
          <p:cNvPicPr>
            <a:picLocks noChangeAspect="1"/>
          </p:cNvPicPr>
          <p:nvPr/>
        </p:nvPicPr>
        <p:blipFill rotWithShape="1">
          <a:blip r:embed="rId2"/>
          <a:srcRect l="14745" r="28631"/>
          <a:stretch/>
        </p:blipFill>
        <p:spPr>
          <a:xfrm>
            <a:off x="5309235" y="820202"/>
            <a:ext cx="4996189" cy="5217595"/>
          </a:xfrm>
          <a:prstGeom prst="ellipse">
            <a:avLst/>
          </a:prstGeom>
          <a:ln>
            <a:noFill/>
          </a:ln>
          <a:effectLst>
            <a:softEdge rad="112500"/>
          </a:effectLst>
        </p:spPr>
      </p:pic>
      <p:sp>
        <p:nvSpPr>
          <p:cNvPr id="12" name="TextBox 11">
            <a:extLst>
              <a:ext uri="{FF2B5EF4-FFF2-40B4-BE49-F238E27FC236}">
                <a16:creationId xmlns:a16="http://schemas.microsoft.com/office/drawing/2014/main" id="{11E6D5A7-B108-D2AD-05E9-DC988393971C}"/>
              </a:ext>
            </a:extLst>
          </p:cNvPr>
          <p:cNvSpPr txBox="1"/>
          <p:nvPr/>
        </p:nvSpPr>
        <p:spPr>
          <a:xfrm>
            <a:off x="929439" y="3499307"/>
            <a:ext cx="3083560" cy="2893100"/>
          </a:xfrm>
          <a:prstGeom prst="rect">
            <a:avLst/>
          </a:prstGeom>
          <a:solidFill>
            <a:schemeClr val="bg2"/>
          </a:solidFill>
        </p:spPr>
        <p:txBody>
          <a:bodyPr wrap="square" rtlCol="0">
            <a:spAutoFit/>
          </a:bodyPr>
          <a:lstStyle/>
          <a:p>
            <a:r>
              <a:rPr lang="en-GB" sz="1400" b="1">
                <a:latin typeface="Arial" panose="020B0604020202020204" pitchFamily="34" charset="0"/>
                <a:cs typeface="Arial" panose="020B0604020202020204" pitchFamily="34" charset="0"/>
              </a:rPr>
              <a:t>Child ethnicity:</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White British – 39</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British Pakistani/Pakistani – 31</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British Bangladeshi/Bangladeshi – 13</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Other Asian background – 2</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Other – 8 </a:t>
            </a:r>
          </a:p>
          <a:p>
            <a:endParaRPr lang="en-GB" sz="140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1810333-40B4-902E-E49D-1E42674C376E}"/>
              </a:ext>
            </a:extLst>
          </p:cNvPr>
          <p:cNvGrpSpPr/>
          <p:nvPr/>
        </p:nvGrpSpPr>
        <p:grpSpPr>
          <a:xfrm>
            <a:off x="10057564" y="5128749"/>
            <a:ext cx="1544096" cy="718269"/>
            <a:chOff x="10014044" y="5227900"/>
            <a:chExt cx="1544096" cy="718269"/>
          </a:xfrm>
        </p:grpSpPr>
        <p:grpSp>
          <p:nvGrpSpPr>
            <p:cNvPr id="16" name="Group 15">
              <a:extLst>
                <a:ext uri="{FF2B5EF4-FFF2-40B4-BE49-F238E27FC236}">
                  <a16:creationId xmlns:a16="http://schemas.microsoft.com/office/drawing/2014/main" id="{8579184D-0383-12F1-898F-1B1D092B4FD3}"/>
                </a:ext>
              </a:extLst>
            </p:cNvPr>
            <p:cNvGrpSpPr/>
            <p:nvPr/>
          </p:nvGrpSpPr>
          <p:grpSpPr>
            <a:xfrm>
              <a:off x="10014044" y="5227900"/>
              <a:ext cx="1339756" cy="380420"/>
              <a:chOff x="10305424" y="4587820"/>
              <a:chExt cx="1339756" cy="380420"/>
            </a:xfrm>
          </p:grpSpPr>
          <p:pic>
            <p:nvPicPr>
              <p:cNvPr id="14" name="Picture 13">
                <a:extLst>
                  <a:ext uri="{FF2B5EF4-FFF2-40B4-BE49-F238E27FC236}">
                    <a16:creationId xmlns:a16="http://schemas.microsoft.com/office/drawing/2014/main" id="{141F3ED3-B956-C4B3-46D2-B4CA2A6E5356}"/>
                  </a:ext>
                </a:extLst>
              </p:cNvPr>
              <p:cNvPicPr>
                <a:picLocks noChangeAspect="1"/>
              </p:cNvPicPr>
              <p:nvPr/>
            </p:nvPicPr>
            <p:blipFill rotWithShape="1">
              <a:blip r:embed="rId3"/>
              <a:srcRect t="54909" b="6234"/>
              <a:stretch/>
            </p:blipFill>
            <p:spPr>
              <a:xfrm>
                <a:off x="10305424" y="4587820"/>
                <a:ext cx="1339756" cy="228019"/>
              </a:xfrm>
              <a:prstGeom prst="rect">
                <a:avLst/>
              </a:prstGeom>
            </p:spPr>
          </p:pic>
          <p:pic>
            <p:nvPicPr>
              <p:cNvPr id="15" name="Picture 14">
                <a:extLst>
                  <a:ext uri="{FF2B5EF4-FFF2-40B4-BE49-F238E27FC236}">
                    <a16:creationId xmlns:a16="http://schemas.microsoft.com/office/drawing/2014/main" id="{740A939C-3607-422D-1F0E-C9F35337A292}"/>
                  </a:ext>
                </a:extLst>
              </p:cNvPr>
              <p:cNvPicPr>
                <a:picLocks noChangeAspect="1"/>
              </p:cNvPicPr>
              <p:nvPr/>
            </p:nvPicPr>
            <p:blipFill rotWithShape="1">
              <a:blip r:embed="rId3"/>
              <a:srcRect t="29626" b="44404"/>
              <a:stretch/>
            </p:blipFill>
            <p:spPr>
              <a:xfrm>
                <a:off x="10305424" y="4815839"/>
                <a:ext cx="1339756" cy="152401"/>
              </a:xfrm>
              <a:prstGeom prst="rect">
                <a:avLst/>
              </a:prstGeom>
            </p:spPr>
          </p:pic>
        </p:grpSp>
        <p:pic>
          <p:nvPicPr>
            <p:cNvPr id="18" name="Picture 17">
              <a:extLst>
                <a:ext uri="{FF2B5EF4-FFF2-40B4-BE49-F238E27FC236}">
                  <a16:creationId xmlns:a16="http://schemas.microsoft.com/office/drawing/2014/main" id="{789CDFD8-3230-FA11-991A-253CD8D41DEB}"/>
                </a:ext>
              </a:extLst>
            </p:cNvPr>
            <p:cNvPicPr>
              <a:picLocks noChangeAspect="1"/>
            </p:cNvPicPr>
            <p:nvPr/>
          </p:nvPicPr>
          <p:blipFill>
            <a:blip r:embed="rId4"/>
            <a:stretch>
              <a:fillRect/>
            </a:stretch>
          </p:blipFill>
          <p:spPr>
            <a:xfrm>
              <a:off x="10074919" y="5688755"/>
              <a:ext cx="200025" cy="238125"/>
            </a:xfrm>
            <a:prstGeom prst="rect">
              <a:avLst/>
            </a:prstGeom>
          </p:spPr>
        </p:pic>
        <p:sp>
          <p:nvSpPr>
            <p:cNvPr id="19" name="TextBox 18">
              <a:extLst>
                <a:ext uri="{FF2B5EF4-FFF2-40B4-BE49-F238E27FC236}">
                  <a16:creationId xmlns:a16="http://schemas.microsoft.com/office/drawing/2014/main" id="{54FE1815-BA7F-D614-2A8C-EF8D5CE5C90B}"/>
                </a:ext>
              </a:extLst>
            </p:cNvPr>
            <p:cNvSpPr txBox="1"/>
            <p:nvPr/>
          </p:nvSpPr>
          <p:spPr>
            <a:xfrm>
              <a:off x="10193664" y="5699948"/>
              <a:ext cx="1364476" cy="246221"/>
            </a:xfrm>
            <a:prstGeom prst="rect">
              <a:avLst/>
            </a:prstGeom>
            <a:noFill/>
          </p:spPr>
          <p:txBody>
            <a:bodyPr wrap="none" rtlCol="0">
              <a:spAutoFit/>
            </a:bodyPr>
            <a:lstStyle/>
            <a:p>
              <a:r>
                <a:rPr lang="en-GB" sz="1000">
                  <a:solidFill>
                    <a:schemeClr val="tx1">
                      <a:lumMod val="50000"/>
                      <a:lumOff val="50000"/>
                    </a:schemeClr>
                  </a:solidFill>
                </a:rPr>
                <a:t>Royal Oldham Hospital</a:t>
              </a:r>
            </a:p>
          </p:txBody>
        </p:sp>
      </p:grpSp>
    </p:spTree>
    <p:extLst>
      <p:ext uri="{BB962C8B-B14F-4D97-AF65-F5344CB8AC3E}">
        <p14:creationId xmlns:p14="http://schemas.microsoft.com/office/powerpoint/2010/main" val="377553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7C0AF-3B7F-B4E8-0197-57236015D314}"/>
              </a:ext>
            </a:extLst>
          </p:cNvPr>
          <p:cNvSpPr>
            <a:spLocks noGrp="1"/>
          </p:cNvSpPr>
          <p:nvPr>
            <p:ph idx="1"/>
          </p:nvPr>
        </p:nvSpPr>
        <p:spPr>
          <a:xfrm>
            <a:off x="838200" y="1825625"/>
            <a:ext cx="6680200" cy="4351338"/>
          </a:xfrm>
        </p:spPr>
        <p:txBody>
          <a:bodyPr>
            <a:normAutofit/>
          </a:bodyPr>
          <a:lstStyle/>
          <a:p>
            <a:pPr marL="0" indent="0">
              <a:buNone/>
            </a:pPr>
            <a:r>
              <a:rPr lang="en-GB" sz="1400" b="1"/>
              <a:t>77 adult household members </a:t>
            </a:r>
            <a:r>
              <a:rPr lang="en-GB" sz="1400"/>
              <a:t>were identified (44 female, 33 male).  </a:t>
            </a:r>
          </a:p>
          <a:p>
            <a:pPr marL="0" indent="0">
              <a:buNone/>
            </a:pPr>
            <a:r>
              <a:rPr lang="en-GB" sz="1400"/>
              <a:t>72 of the household members were the biological parents of the admitted child, 3 were grandparents and 1 was an Uncle.</a:t>
            </a:r>
          </a:p>
          <a:p>
            <a:pPr marL="0" indent="0">
              <a:buNone/>
            </a:pPr>
            <a:endParaRPr lang="en-GB" sz="1400" b="1"/>
          </a:p>
          <a:p>
            <a:pPr marL="0" indent="0">
              <a:buNone/>
            </a:pPr>
            <a:r>
              <a:rPr lang="en-GB" sz="1400" b="1"/>
              <a:t>61% of household members (n=47) live in the top 20% most deprived areas</a:t>
            </a:r>
          </a:p>
          <a:p>
            <a:pPr marL="0" indent="0">
              <a:buNone/>
            </a:pPr>
            <a:endParaRPr lang="en-GB" sz="1400" b="1"/>
          </a:p>
          <a:p>
            <a:pPr marL="0" indent="0">
              <a:buNone/>
            </a:pPr>
            <a:r>
              <a:rPr lang="en-GB" sz="1400" b="1"/>
              <a:t>48.1% of adult household members were from ethnic minority groups.</a:t>
            </a:r>
            <a:endParaRPr lang="en-GB" sz="1400"/>
          </a:p>
          <a:p>
            <a:pPr marL="0" indent="0">
              <a:buNone/>
            </a:pPr>
            <a:endParaRPr lang="en-GB" sz="1400"/>
          </a:p>
        </p:txBody>
      </p:sp>
      <p:sp>
        <p:nvSpPr>
          <p:cNvPr id="3" name="Title 2">
            <a:extLst>
              <a:ext uri="{FF2B5EF4-FFF2-40B4-BE49-F238E27FC236}">
                <a16:creationId xmlns:a16="http://schemas.microsoft.com/office/drawing/2014/main" id="{0DBA11D7-7929-5280-CBD1-7D0074F2A4EA}"/>
              </a:ext>
            </a:extLst>
          </p:cNvPr>
          <p:cNvSpPr>
            <a:spLocks noGrp="1"/>
          </p:cNvSpPr>
          <p:nvPr>
            <p:ph type="title"/>
          </p:nvPr>
        </p:nvSpPr>
        <p:spPr/>
        <p:txBody>
          <a:bodyPr>
            <a:normAutofit fontScale="90000"/>
          </a:bodyPr>
          <a:lstStyle/>
          <a:p>
            <a:r>
              <a:rPr lang="en-GB"/>
              <a:t>Participant profiles - adults</a:t>
            </a:r>
          </a:p>
        </p:txBody>
      </p:sp>
      <p:sp>
        <p:nvSpPr>
          <p:cNvPr id="4" name="TextBox 3">
            <a:extLst>
              <a:ext uri="{FF2B5EF4-FFF2-40B4-BE49-F238E27FC236}">
                <a16:creationId xmlns:a16="http://schemas.microsoft.com/office/drawing/2014/main" id="{A4C7D3F9-C28A-7AB8-71B6-339EAA109BC7}"/>
              </a:ext>
            </a:extLst>
          </p:cNvPr>
          <p:cNvSpPr txBox="1"/>
          <p:nvPr/>
        </p:nvSpPr>
        <p:spPr>
          <a:xfrm>
            <a:off x="8106762" y="1947932"/>
            <a:ext cx="3083560" cy="2246769"/>
          </a:xfrm>
          <a:prstGeom prst="rect">
            <a:avLst/>
          </a:prstGeom>
          <a:solidFill>
            <a:schemeClr val="bg2"/>
          </a:solidFill>
        </p:spPr>
        <p:txBody>
          <a:bodyPr wrap="square" rtlCol="0">
            <a:spAutoFit/>
          </a:bodyPr>
          <a:lstStyle/>
          <a:p>
            <a:r>
              <a:rPr lang="en-GB" sz="1400" b="1">
                <a:latin typeface="Arial" panose="020B0604020202020204" pitchFamily="34" charset="0"/>
                <a:cs typeface="Arial" panose="020B0604020202020204" pitchFamily="34" charset="0"/>
              </a:rPr>
              <a:t>Relationship to the child:</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Biological mother – 29</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Biological father – 43</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Grandparents – 3</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Uncle – 1</a:t>
            </a:r>
          </a:p>
          <a:p>
            <a:endParaRPr lang="en-GB" sz="1400"/>
          </a:p>
        </p:txBody>
      </p:sp>
      <p:pic>
        <p:nvPicPr>
          <p:cNvPr id="6" name="Picture 5">
            <a:extLst>
              <a:ext uri="{FF2B5EF4-FFF2-40B4-BE49-F238E27FC236}">
                <a16:creationId xmlns:a16="http://schemas.microsoft.com/office/drawing/2014/main" id="{DA20533E-46D1-5948-F99F-032D18A45693}"/>
              </a:ext>
            </a:extLst>
          </p:cNvPr>
          <p:cNvPicPr>
            <a:picLocks noChangeAspect="1"/>
          </p:cNvPicPr>
          <p:nvPr/>
        </p:nvPicPr>
        <p:blipFill>
          <a:blip r:embed="rId2"/>
          <a:stretch>
            <a:fillRect/>
          </a:stretch>
        </p:blipFill>
        <p:spPr>
          <a:xfrm>
            <a:off x="5409283" y="5214937"/>
            <a:ext cx="2534258" cy="1080000"/>
          </a:xfrm>
          <a:prstGeom prst="rect">
            <a:avLst/>
          </a:prstGeom>
        </p:spPr>
      </p:pic>
      <p:pic>
        <p:nvPicPr>
          <p:cNvPr id="8" name="Picture 7">
            <a:extLst>
              <a:ext uri="{FF2B5EF4-FFF2-40B4-BE49-F238E27FC236}">
                <a16:creationId xmlns:a16="http://schemas.microsoft.com/office/drawing/2014/main" id="{3F54C942-64C8-2C85-7720-1FDCE2070CFE}"/>
              </a:ext>
            </a:extLst>
          </p:cNvPr>
          <p:cNvPicPr>
            <a:picLocks noChangeAspect="1"/>
          </p:cNvPicPr>
          <p:nvPr/>
        </p:nvPicPr>
        <p:blipFill>
          <a:blip r:embed="rId3"/>
          <a:stretch>
            <a:fillRect/>
          </a:stretch>
        </p:blipFill>
        <p:spPr>
          <a:xfrm>
            <a:off x="8302646" y="5214937"/>
            <a:ext cx="3057231" cy="1080000"/>
          </a:xfrm>
          <a:prstGeom prst="rect">
            <a:avLst/>
          </a:prstGeom>
        </p:spPr>
      </p:pic>
      <p:sp>
        <p:nvSpPr>
          <p:cNvPr id="10" name="TextBox 9">
            <a:extLst>
              <a:ext uri="{FF2B5EF4-FFF2-40B4-BE49-F238E27FC236}">
                <a16:creationId xmlns:a16="http://schemas.microsoft.com/office/drawing/2014/main" id="{AC90A3EA-23C1-368D-5E2F-C587A72978B3}"/>
              </a:ext>
            </a:extLst>
          </p:cNvPr>
          <p:cNvSpPr txBox="1"/>
          <p:nvPr/>
        </p:nvSpPr>
        <p:spPr>
          <a:xfrm>
            <a:off x="1530016" y="4091552"/>
            <a:ext cx="3520162" cy="2246769"/>
          </a:xfrm>
          <a:prstGeom prst="rect">
            <a:avLst/>
          </a:prstGeom>
          <a:solidFill>
            <a:schemeClr val="bg2"/>
          </a:solidFill>
        </p:spPr>
        <p:txBody>
          <a:bodyPr wrap="square" rtlCol="0">
            <a:spAutoFit/>
          </a:bodyPr>
          <a:lstStyle/>
          <a:p>
            <a:r>
              <a:rPr lang="en-GB" sz="1400" b="1">
                <a:latin typeface="Arial" panose="020B0604020202020204" pitchFamily="34" charset="0"/>
                <a:cs typeface="Arial" panose="020B0604020202020204" pitchFamily="34" charset="0"/>
              </a:rPr>
              <a:t>Household member ethnicity:</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White British – 40</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British Pakistani/Pakistani – 21</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British Bangladeshi/Bangladeshi – 10</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Other – 6</a:t>
            </a:r>
          </a:p>
          <a:p>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249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7C0AF-3B7F-B4E8-0197-57236015D314}"/>
              </a:ext>
            </a:extLst>
          </p:cNvPr>
          <p:cNvSpPr>
            <a:spLocks noGrp="1"/>
          </p:cNvSpPr>
          <p:nvPr>
            <p:ph idx="1"/>
          </p:nvPr>
        </p:nvSpPr>
        <p:spPr>
          <a:xfrm>
            <a:off x="838200" y="1825625"/>
            <a:ext cx="6025308" cy="4351338"/>
          </a:xfrm>
        </p:spPr>
        <p:txBody>
          <a:bodyPr>
            <a:normAutofit/>
          </a:bodyPr>
          <a:lstStyle/>
          <a:p>
            <a:pPr marL="0" indent="0">
              <a:buNone/>
            </a:pPr>
            <a:r>
              <a:rPr lang="en-GB" sz="1400"/>
              <a:t>Of the 77 adults entered on the system, </a:t>
            </a:r>
            <a:r>
              <a:rPr lang="en-GB" sz="1400" b="1"/>
              <a:t>56 were current smokers </a:t>
            </a:r>
            <a:r>
              <a:rPr lang="en-GB" sz="1400"/>
              <a:t>(20 of whom also vaped)</a:t>
            </a:r>
          </a:p>
          <a:p>
            <a:pPr marL="0" indent="0">
              <a:buNone/>
            </a:pPr>
            <a:r>
              <a:rPr lang="en-GB" sz="1400"/>
              <a:t>2 had previously smoked (1 of which also vaped)</a:t>
            </a:r>
          </a:p>
          <a:p>
            <a:pPr marL="0" indent="0">
              <a:buNone/>
            </a:pPr>
            <a:r>
              <a:rPr lang="en-GB" sz="1400"/>
              <a:t>And 19 had never smoked (1 of which was a current vaper) </a:t>
            </a:r>
          </a:p>
          <a:p>
            <a:pPr marL="0" indent="0">
              <a:buNone/>
            </a:pPr>
            <a:endParaRPr lang="en-GB" sz="1400"/>
          </a:p>
          <a:p>
            <a:pPr marL="0" indent="0">
              <a:buNone/>
            </a:pPr>
            <a:r>
              <a:rPr lang="en-GB" sz="1400" b="1"/>
              <a:t>91.1% of current smokers (n=51)</a:t>
            </a:r>
            <a:r>
              <a:rPr lang="en-GB" sz="1400"/>
              <a:t> </a:t>
            </a:r>
            <a:r>
              <a:rPr lang="en-GB" sz="1400" b="1"/>
              <a:t>smoked cigarettes or pipes</a:t>
            </a:r>
            <a:r>
              <a:rPr lang="en-GB" sz="1400"/>
              <a:t>, and 3.6% (n=2) smoked shisha.</a:t>
            </a:r>
          </a:p>
          <a:p>
            <a:pPr marL="0" indent="0">
              <a:buNone/>
            </a:pPr>
            <a:endParaRPr lang="en-GB" sz="1400"/>
          </a:p>
          <a:p>
            <a:pPr marL="0" indent="0">
              <a:buNone/>
            </a:pPr>
            <a:r>
              <a:rPr lang="en-GB" sz="1400" b="1"/>
              <a:t>94.6% of smokers were referred to Stop Smoking services</a:t>
            </a:r>
            <a:r>
              <a:rPr lang="en-GB" sz="1400"/>
              <a:t>:</a:t>
            </a:r>
          </a:p>
          <a:p>
            <a:r>
              <a:rPr lang="en-GB" sz="1400"/>
              <a:t>34 household members were referred exclusively to the Smoke Free app</a:t>
            </a:r>
          </a:p>
          <a:p>
            <a:r>
              <a:rPr lang="en-GB" sz="1400"/>
              <a:t>5 were exclusively referred to the Your Health Oldham Stop Smoking service</a:t>
            </a:r>
          </a:p>
          <a:p>
            <a:r>
              <a:rPr lang="en-GB" sz="1400"/>
              <a:t>14 people were referred to both services.  </a:t>
            </a:r>
          </a:p>
          <a:p>
            <a:r>
              <a:rPr lang="en-GB" sz="1400"/>
              <a:t>3 people did not take up the offer of referral</a:t>
            </a:r>
          </a:p>
          <a:p>
            <a:pPr marL="0" indent="0">
              <a:buNone/>
            </a:pPr>
            <a:endParaRPr lang="en-GB" sz="1400"/>
          </a:p>
        </p:txBody>
      </p:sp>
      <p:sp>
        <p:nvSpPr>
          <p:cNvPr id="3" name="Title 2">
            <a:extLst>
              <a:ext uri="{FF2B5EF4-FFF2-40B4-BE49-F238E27FC236}">
                <a16:creationId xmlns:a16="http://schemas.microsoft.com/office/drawing/2014/main" id="{0DBA11D7-7929-5280-CBD1-7D0074F2A4EA}"/>
              </a:ext>
            </a:extLst>
          </p:cNvPr>
          <p:cNvSpPr>
            <a:spLocks noGrp="1"/>
          </p:cNvSpPr>
          <p:nvPr>
            <p:ph type="title"/>
          </p:nvPr>
        </p:nvSpPr>
        <p:spPr/>
        <p:txBody>
          <a:bodyPr>
            <a:normAutofit fontScale="90000"/>
          </a:bodyPr>
          <a:lstStyle/>
          <a:p>
            <a:r>
              <a:rPr lang="en-GB"/>
              <a:t>Participant profiles – adult smokers</a:t>
            </a:r>
          </a:p>
        </p:txBody>
      </p:sp>
      <p:pic>
        <p:nvPicPr>
          <p:cNvPr id="6" name="Picture 5">
            <a:extLst>
              <a:ext uri="{FF2B5EF4-FFF2-40B4-BE49-F238E27FC236}">
                <a16:creationId xmlns:a16="http://schemas.microsoft.com/office/drawing/2014/main" id="{DA20533E-46D1-5948-F99F-032D18A45693}"/>
              </a:ext>
            </a:extLst>
          </p:cNvPr>
          <p:cNvPicPr>
            <a:picLocks noChangeAspect="1"/>
          </p:cNvPicPr>
          <p:nvPr/>
        </p:nvPicPr>
        <p:blipFill>
          <a:blip r:embed="rId2"/>
          <a:stretch>
            <a:fillRect/>
          </a:stretch>
        </p:blipFill>
        <p:spPr>
          <a:xfrm>
            <a:off x="8296569" y="2349000"/>
            <a:ext cx="2534258" cy="1080000"/>
          </a:xfrm>
          <a:prstGeom prst="rect">
            <a:avLst/>
          </a:prstGeom>
        </p:spPr>
      </p:pic>
      <p:pic>
        <p:nvPicPr>
          <p:cNvPr id="8" name="Picture 7">
            <a:extLst>
              <a:ext uri="{FF2B5EF4-FFF2-40B4-BE49-F238E27FC236}">
                <a16:creationId xmlns:a16="http://schemas.microsoft.com/office/drawing/2014/main" id="{3F54C942-64C8-2C85-7720-1FDCE2070CFE}"/>
              </a:ext>
            </a:extLst>
          </p:cNvPr>
          <p:cNvPicPr>
            <a:picLocks noChangeAspect="1"/>
          </p:cNvPicPr>
          <p:nvPr/>
        </p:nvPicPr>
        <p:blipFill>
          <a:blip r:embed="rId3"/>
          <a:stretch>
            <a:fillRect/>
          </a:stretch>
        </p:blipFill>
        <p:spPr>
          <a:xfrm>
            <a:off x="8296569" y="3845512"/>
            <a:ext cx="3057231" cy="1080000"/>
          </a:xfrm>
          <a:prstGeom prst="rect">
            <a:avLst/>
          </a:prstGeom>
        </p:spPr>
      </p:pic>
    </p:spTree>
    <p:extLst>
      <p:ext uri="{BB962C8B-B14F-4D97-AF65-F5344CB8AC3E}">
        <p14:creationId xmlns:p14="http://schemas.microsoft.com/office/powerpoint/2010/main" val="868394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9B89E-DD83-F858-3CB0-0C450D3CFB72}"/>
              </a:ext>
            </a:extLst>
          </p:cNvPr>
          <p:cNvSpPr>
            <a:spLocks noGrp="1"/>
          </p:cNvSpPr>
          <p:nvPr>
            <p:ph type="ctrTitle"/>
          </p:nvPr>
        </p:nvSpPr>
        <p:spPr/>
        <p:txBody>
          <a:bodyPr/>
          <a:lstStyle/>
          <a:p>
            <a:r>
              <a:rPr lang="en-GB"/>
              <a:t>Outcomes of the project</a:t>
            </a:r>
          </a:p>
        </p:txBody>
      </p:sp>
    </p:spTree>
    <p:extLst>
      <p:ext uri="{BB962C8B-B14F-4D97-AF65-F5344CB8AC3E}">
        <p14:creationId xmlns:p14="http://schemas.microsoft.com/office/powerpoint/2010/main" val="2278974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6A2FC1-B8CF-E055-3B06-11ADBFFDC19E}"/>
              </a:ext>
            </a:extLst>
          </p:cNvPr>
          <p:cNvSpPr>
            <a:spLocks noGrp="1"/>
          </p:cNvSpPr>
          <p:nvPr>
            <p:ph idx="1"/>
          </p:nvPr>
        </p:nvSpPr>
        <p:spPr>
          <a:xfrm>
            <a:off x="838200" y="1825625"/>
            <a:ext cx="10515600" cy="897255"/>
          </a:xfrm>
        </p:spPr>
        <p:txBody>
          <a:bodyPr>
            <a:normAutofit/>
          </a:bodyPr>
          <a:lstStyle/>
          <a:p>
            <a:pPr marL="0" indent="0">
              <a:buNone/>
            </a:pPr>
            <a:r>
              <a:rPr lang="en-GB" sz="1400"/>
              <a:t>The project aims were to treat children effectively when admitted to the ward for their asthma or respiratory condition.  An additional aim was to increase FeNO testing on the ward to improve accurate diagnosis of asthma severity.  </a:t>
            </a:r>
          </a:p>
        </p:txBody>
      </p:sp>
      <p:sp>
        <p:nvSpPr>
          <p:cNvPr id="3" name="Title 2">
            <a:extLst>
              <a:ext uri="{FF2B5EF4-FFF2-40B4-BE49-F238E27FC236}">
                <a16:creationId xmlns:a16="http://schemas.microsoft.com/office/drawing/2014/main" id="{2C80E3BE-7ACE-A905-6005-AD6EA9A69865}"/>
              </a:ext>
            </a:extLst>
          </p:cNvPr>
          <p:cNvSpPr>
            <a:spLocks noGrp="1"/>
          </p:cNvSpPr>
          <p:nvPr>
            <p:ph type="title"/>
          </p:nvPr>
        </p:nvSpPr>
        <p:spPr/>
        <p:txBody>
          <a:bodyPr>
            <a:normAutofit fontScale="90000"/>
          </a:bodyPr>
          <a:lstStyle/>
          <a:p>
            <a:r>
              <a:rPr lang="en-GB"/>
              <a:t>Outcomes of the project - Children</a:t>
            </a:r>
          </a:p>
        </p:txBody>
      </p:sp>
      <p:graphicFrame>
        <p:nvGraphicFramePr>
          <p:cNvPr id="4" name="Table 4">
            <a:extLst>
              <a:ext uri="{FF2B5EF4-FFF2-40B4-BE49-F238E27FC236}">
                <a16:creationId xmlns:a16="http://schemas.microsoft.com/office/drawing/2014/main" id="{E8D54040-46D3-F54B-AFC4-1ACD709A3F15}"/>
              </a:ext>
            </a:extLst>
          </p:cNvPr>
          <p:cNvGraphicFramePr>
            <a:graphicFrameLocks noGrp="1"/>
          </p:cNvGraphicFramePr>
          <p:nvPr>
            <p:extLst>
              <p:ext uri="{D42A27DB-BD31-4B8C-83A1-F6EECF244321}">
                <p14:modId xmlns:p14="http://schemas.microsoft.com/office/powerpoint/2010/main" val="2729679798"/>
              </p:ext>
            </p:extLst>
          </p:nvPr>
        </p:nvGraphicFramePr>
        <p:xfrm>
          <a:off x="919480" y="2489200"/>
          <a:ext cx="7635240" cy="3712458"/>
        </p:xfrm>
        <a:graphic>
          <a:graphicData uri="http://schemas.openxmlformats.org/drawingml/2006/table">
            <a:tbl>
              <a:tblPr firstRow="1" bandRow="1">
                <a:tableStyleId>{5C22544A-7EE6-4342-B048-85BDC9FD1C3A}</a:tableStyleId>
              </a:tblPr>
              <a:tblGrid>
                <a:gridCol w="4696862">
                  <a:extLst>
                    <a:ext uri="{9D8B030D-6E8A-4147-A177-3AD203B41FA5}">
                      <a16:colId xmlns:a16="http://schemas.microsoft.com/office/drawing/2014/main" val="554129954"/>
                    </a:ext>
                  </a:extLst>
                </a:gridCol>
                <a:gridCol w="1707949">
                  <a:extLst>
                    <a:ext uri="{9D8B030D-6E8A-4147-A177-3AD203B41FA5}">
                      <a16:colId xmlns:a16="http://schemas.microsoft.com/office/drawing/2014/main" val="860508786"/>
                    </a:ext>
                  </a:extLst>
                </a:gridCol>
                <a:gridCol w="1230429">
                  <a:extLst>
                    <a:ext uri="{9D8B030D-6E8A-4147-A177-3AD203B41FA5}">
                      <a16:colId xmlns:a16="http://schemas.microsoft.com/office/drawing/2014/main" val="3802337330"/>
                    </a:ext>
                  </a:extLst>
                </a:gridCol>
              </a:tblGrid>
              <a:tr h="425709">
                <a:tc>
                  <a:txBody>
                    <a:bodyPr/>
                    <a:lstStyle/>
                    <a:p>
                      <a:r>
                        <a:rPr lang="en-GB" sz="1600"/>
                        <a:t>Intervention</a:t>
                      </a:r>
                    </a:p>
                  </a:txBody>
                  <a:tcPr anchor="ctr"/>
                </a:tc>
                <a:tc>
                  <a:txBody>
                    <a:bodyPr/>
                    <a:lstStyle/>
                    <a:p>
                      <a:pPr algn="ctr"/>
                      <a:r>
                        <a:rPr lang="en-GB" sz="1600"/>
                        <a:t>Number of children</a:t>
                      </a:r>
                    </a:p>
                  </a:txBody>
                  <a:tcPr/>
                </a:tc>
                <a:tc>
                  <a:txBody>
                    <a:bodyPr/>
                    <a:lstStyle/>
                    <a:p>
                      <a:pPr algn="ctr"/>
                      <a:r>
                        <a:rPr lang="en-GB" sz="1600"/>
                        <a:t>%</a:t>
                      </a:r>
                    </a:p>
                  </a:txBody>
                  <a:tcPr anchor="ctr"/>
                </a:tc>
                <a:extLst>
                  <a:ext uri="{0D108BD9-81ED-4DB2-BD59-A6C34878D82A}">
                    <a16:rowId xmlns:a16="http://schemas.microsoft.com/office/drawing/2014/main" val="2992882168"/>
                  </a:ext>
                </a:extLst>
              </a:tr>
              <a:tr h="465326">
                <a:tc>
                  <a:txBody>
                    <a:bodyPr/>
                    <a:lstStyle/>
                    <a:p>
                      <a:r>
                        <a:rPr lang="en-GB" sz="1600"/>
                        <a:t>FeNO test carried out on the ward</a:t>
                      </a:r>
                    </a:p>
                  </a:txBody>
                  <a:tcPr anchor="ctr"/>
                </a:tc>
                <a:tc>
                  <a:txBody>
                    <a:bodyPr/>
                    <a:lstStyle/>
                    <a:p>
                      <a:pPr algn="ctr"/>
                      <a:r>
                        <a:rPr lang="en-GB" sz="1600"/>
                        <a:t>16</a:t>
                      </a:r>
                    </a:p>
                  </a:txBody>
                  <a:tcPr anchor="ctr"/>
                </a:tc>
                <a:tc>
                  <a:txBody>
                    <a:bodyPr/>
                    <a:lstStyle/>
                    <a:p>
                      <a:pPr algn="ctr"/>
                      <a:r>
                        <a:rPr lang="en-GB" sz="1600"/>
                        <a:t>17.2%</a:t>
                      </a:r>
                    </a:p>
                  </a:txBody>
                  <a:tcPr anchor="ctr"/>
                </a:tc>
                <a:extLst>
                  <a:ext uri="{0D108BD9-81ED-4DB2-BD59-A6C34878D82A}">
                    <a16:rowId xmlns:a16="http://schemas.microsoft.com/office/drawing/2014/main" val="1243121501"/>
                  </a:ext>
                </a:extLst>
              </a:tr>
              <a:tr h="465326">
                <a:tc>
                  <a:txBody>
                    <a:bodyPr/>
                    <a:lstStyle/>
                    <a:p>
                      <a:r>
                        <a:rPr lang="en-GB" sz="1600"/>
                        <a:t>FeNO result successfully obtained on the ward</a:t>
                      </a:r>
                      <a:endParaRPr lang="en-GB" sz="1200"/>
                    </a:p>
                  </a:txBody>
                  <a:tcPr anchor="ctr"/>
                </a:tc>
                <a:tc>
                  <a:txBody>
                    <a:bodyPr/>
                    <a:lstStyle/>
                    <a:p>
                      <a:pPr algn="ctr"/>
                      <a:r>
                        <a:rPr lang="en-GB" sz="1600"/>
                        <a:t>7</a:t>
                      </a:r>
                    </a:p>
                  </a:txBody>
                  <a:tcPr anchor="ctr"/>
                </a:tc>
                <a:tc>
                  <a:txBody>
                    <a:bodyPr/>
                    <a:lstStyle/>
                    <a:p>
                      <a:pPr algn="ctr"/>
                      <a:r>
                        <a:rPr lang="en-GB" sz="1600"/>
                        <a:t>7.5%</a:t>
                      </a:r>
                    </a:p>
                  </a:txBody>
                  <a:tcPr anchor="ctr"/>
                </a:tc>
                <a:extLst>
                  <a:ext uri="{0D108BD9-81ED-4DB2-BD59-A6C34878D82A}">
                    <a16:rowId xmlns:a16="http://schemas.microsoft.com/office/drawing/2014/main" val="212386961"/>
                  </a:ext>
                </a:extLst>
              </a:tr>
              <a:tr h="465326">
                <a:tc>
                  <a:txBody>
                    <a:bodyPr/>
                    <a:lstStyle/>
                    <a:p>
                      <a:r>
                        <a:rPr lang="en-GB" sz="1600"/>
                        <a:t>Number of children receiving oral steroids </a:t>
                      </a:r>
                    </a:p>
                  </a:txBody>
                  <a:tcPr anchor="ctr"/>
                </a:tc>
                <a:tc>
                  <a:txBody>
                    <a:bodyPr/>
                    <a:lstStyle/>
                    <a:p>
                      <a:pPr algn="ctr"/>
                      <a:r>
                        <a:rPr lang="en-GB" sz="1600"/>
                        <a:t>29</a:t>
                      </a:r>
                    </a:p>
                  </a:txBody>
                  <a:tcPr anchor="ctr"/>
                </a:tc>
                <a:tc>
                  <a:txBody>
                    <a:bodyPr/>
                    <a:lstStyle/>
                    <a:p>
                      <a:pPr algn="ctr"/>
                      <a:r>
                        <a:rPr lang="en-GB" sz="1600"/>
                        <a:t>31.2%</a:t>
                      </a:r>
                    </a:p>
                  </a:txBody>
                  <a:tcPr anchor="ctr"/>
                </a:tc>
                <a:extLst>
                  <a:ext uri="{0D108BD9-81ED-4DB2-BD59-A6C34878D82A}">
                    <a16:rowId xmlns:a16="http://schemas.microsoft.com/office/drawing/2014/main" val="522998135"/>
                  </a:ext>
                </a:extLst>
              </a:tr>
              <a:tr h="465326">
                <a:tc>
                  <a:txBody>
                    <a:bodyPr/>
                    <a:lstStyle/>
                    <a:p>
                      <a:r>
                        <a:rPr lang="en-GB" sz="1600"/>
                        <a:t>Number of </a:t>
                      </a:r>
                      <a:r>
                        <a:rPr lang="en-GB" sz="1600" kern="1200">
                          <a:solidFill>
                            <a:schemeClr val="dk1"/>
                          </a:solidFill>
                          <a:latin typeface="+mn-lt"/>
                          <a:ea typeface="+mn-ea"/>
                          <a:cs typeface="+mn-cs"/>
                        </a:rPr>
                        <a:t>children assessed eligible for biologic therapy</a:t>
                      </a:r>
                    </a:p>
                  </a:txBody>
                  <a:tcPr anchor="ctr"/>
                </a:tc>
                <a:tc>
                  <a:txBody>
                    <a:bodyPr/>
                    <a:lstStyle/>
                    <a:p>
                      <a:pPr algn="ctr"/>
                      <a:r>
                        <a:rPr lang="en-GB" sz="1600"/>
                        <a:t>2</a:t>
                      </a:r>
                    </a:p>
                  </a:txBody>
                  <a:tcPr anchor="ctr"/>
                </a:tc>
                <a:tc>
                  <a:txBody>
                    <a:bodyPr/>
                    <a:lstStyle/>
                    <a:p>
                      <a:pPr algn="ctr"/>
                      <a:r>
                        <a:rPr lang="en-GB" sz="1600"/>
                        <a:t>2.2%</a:t>
                      </a:r>
                    </a:p>
                  </a:txBody>
                  <a:tcPr anchor="ctr"/>
                </a:tc>
                <a:extLst>
                  <a:ext uri="{0D108BD9-81ED-4DB2-BD59-A6C34878D82A}">
                    <a16:rowId xmlns:a16="http://schemas.microsoft.com/office/drawing/2014/main" val="721835429"/>
                  </a:ext>
                </a:extLst>
              </a:tr>
              <a:tr h="465326">
                <a:tc>
                  <a:txBody>
                    <a:bodyPr/>
                    <a:lstStyle/>
                    <a:p>
                      <a:r>
                        <a:rPr lang="en-GB" sz="1600" kern="1200">
                          <a:solidFill>
                            <a:schemeClr val="dk1"/>
                          </a:solidFill>
                          <a:latin typeface="+mn-lt"/>
                          <a:ea typeface="+mn-ea"/>
                          <a:cs typeface="+mn-cs"/>
                        </a:rPr>
                        <a:t>Number of children referred to biologic therapy pathway</a:t>
                      </a:r>
                    </a:p>
                  </a:txBody>
                  <a:tcPr anchor="ctr"/>
                </a:tc>
                <a:tc>
                  <a:txBody>
                    <a:bodyPr/>
                    <a:lstStyle/>
                    <a:p>
                      <a:pPr algn="ctr"/>
                      <a:r>
                        <a:rPr lang="en-GB" sz="1600"/>
                        <a:t>1</a:t>
                      </a:r>
                    </a:p>
                  </a:txBody>
                  <a:tcPr anchor="ctr"/>
                </a:tc>
                <a:tc>
                  <a:txBody>
                    <a:bodyPr/>
                    <a:lstStyle/>
                    <a:p>
                      <a:pPr algn="ctr"/>
                      <a:r>
                        <a:rPr lang="en-GB" sz="1600"/>
                        <a:t>1.1%</a:t>
                      </a:r>
                    </a:p>
                  </a:txBody>
                  <a:tcPr anchor="ctr"/>
                </a:tc>
                <a:extLst>
                  <a:ext uri="{0D108BD9-81ED-4DB2-BD59-A6C34878D82A}">
                    <a16:rowId xmlns:a16="http://schemas.microsoft.com/office/drawing/2014/main" val="1751792015"/>
                  </a:ext>
                </a:extLst>
              </a:tr>
              <a:tr h="465326">
                <a:tc>
                  <a:txBody>
                    <a:bodyPr/>
                    <a:lstStyle/>
                    <a:p>
                      <a:r>
                        <a:rPr lang="en-GB" sz="1600"/>
                        <a:t>Number of children receiving treatment </a:t>
                      </a:r>
                    </a:p>
                    <a:p>
                      <a:r>
                        <a:rPr lang="en-GB" sz="1600"/>
                        <a:t>(e.g., inhalers/antibiotics) on discharge</a:t>
                      </a:r>
                    </a:p>
                  </a:txBody>
                  <a:tcPr anchor="ctr"/>
                </a:tc>
                <a:tc>
                  <a:txBody>
                    <a:bodyPr/>
                    <a:lstStyle/>
                    <a:p>
                      <a:pPr algn="ctr"/>
                      <a:r>
                        <a:rPr lang="en-GB" sz="1600"/>
                        <a:t>56</a:t>
                      </a:r>
                    </a:p>
                  </a:txBody>
                  <a:tcPr anchor="ctr"/>
                </a:tc>
                <a:tc>
                  <a:txBody>
                    <a:bodyPr/>
                    <a:lstStyle/>
                    <a:p>
                      <a:pPr algn="ctr"/>
                      <a:r>
                        <a:rPr lang="en-GB" sz="1600"/>
                        <a:t>60.2%</a:t>
                      </a:r>
                    </a:p>
                  </a:txBody>
                  <a:tcPr anchor="ctr"/>
                </a:tc>
                <a:extLst>
                  <a:ext uri="{0D108BD9-81ED-4DB2-BD59-A6C34878D82A}">
                    <a16:rowId xmlns:a16="http://schemas.microsoft.com/office/drawing/2014/main" val="1026965537"/>
                  </a:ext>
                </a:extLst>
              </a:tr>
            </a:tbl>
          </a:graphicData>
        </a:graphic>
      </p:graphicFrame>
    </p:spTree>
    <p:extLst>
      <p:ext uri="{BB962C8B-B14F-4D97-AF65-F5344CB8AC3E}">
        <p14:creationId xmlns:p14="http://schemas.microsoft.com/office/powerpoint/2010/main" val="2289412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23F5121D-3603-0CB7-01C6-B802E18A07C7}"/>
              </a:ext>
            </a:extLst>
          </p:cNvPr>
          <p:cNvGraphicFramePr>
            <a:graphicFrameLocks noGrp="1"/>
          </p:cNvGraphicFramePr>
          <p:nvPr>
            <p:ph idx="1"/>
            <p:extLst>
              <p:ext uri="{D42A27DB-BD31-4B8C-83A1-F6EECF244321}">
                <p14:modId xmlns:p14="http://schemas.microsoft.com/office/powerpoint/2010/main" val="1674896893"/>
              </p:ext>
            </p:extLst>
          </p:nvPr>
        </p:nvGraphicFramePr>
        <p:xfrm>
          <a:off x="177800" y="423109"/>
          <a:ext cx="10195562" cy="5579070"/>
        </p:xfrm>
        <a:graphic>
          <a:graphicData uri="http://schemas.openxmlformats.org/drawingml/2006/table">
            <a:tbl>
              <a:tblPr firstRow="1" bandRow="1">
                <a:tableStyleId>{5C22544A-7EE6-4342-B048-85BDC9FD1C3A}</a:tableStyleId>
              </a:tblPr>
              <a:tblGrid>
                <a:gridCol w="1832445">
                  <a:extLst>
                    <a:ext uri="{9D8B030D-6E8A-4147-A177-3AD203B41FA5}">
                      <a16:colId xmlns:a16="http://schemas.microsoft.com/office/drawing/2014/main" val="554129954"/>
                    </a:ext>
                  </a:extLst>
                </a:gridCol>
                <a:gridCol w="1515556">
                  <a:extLst>
                    <a:ext uri="{9D8B030D-6E8A-4147-A177-3AD203B41FA5}">
                      <a16:colId xmlns:a16="http://schemas.microsoft.com/office/drawing/2014/main" val="2996953464"/>
                    </a:ext>
                  </a:extLst>
                </a:gridCol>
                <a:gridCol w="978223">
                  <a:extLst>
                    <a:ext uri="{9D8B030D-6E8A-4147-A177-3AD203B41FA5}">
                      <a16:colId xmlns:a16="http://schemas.microsoft.com/office/drawing/2014/main" val="860508786"/>
                    </a:ext>
                  </a:extLst>
                </a:gridCol>
                <a:gridCol w="978223">
                  <a:extLst>
                    <a:ext uri="{9D8B030D-6E8A-4147-A177-3AD203B41FA5}">
                      <a16:colId xmlns:a16="http://schemas.microsoft.com/office/drawing/2014/main" val="2091665241"/>
                    </a:ext>
                  </a:extLst>
                </a:gridCol>
                <a:gridCol w="978223">
                  <a:extLst>
                    <a:ext uri="{9D8B030D-6E8A-4147-A177-3AD203B41FA5}">
                      <a16:colId xmlns:a16="http://schemas.microsoft.com/office/drawing/2014/main" val="2345136259"/>
                    </a:ext>
                  </a:extLst>
                </a:gridCol>
                <a:gridCol w="978223">
                  <a:extLst>
                    <a:ext uri="{9D8B030D-6E8A-4147-A177-3AD203B41FA5}">
                      <a16:colId xmlns:a16="http://schemas.microsoft.com/office/drawing/2014/main" val="1082286231"/>
                    </a:ext>
                  </a:extLst>
                </a:gridCol>
                <a:gridCol w="978223">
                  <a:extLst>
                    <a:ext uri="{9D8B030D-6E8A-4147-A177-3AD203B41FA5}">
                      <a16:colId xmlns:a16="http://schemas.microsoft.com/office/drawing/2014/main" val="2881471590"/>
                    </a:ext>
                  </a:extLst>
                </a:gridCol>
                <a:gridCol w="978223">
                  <a:extLst>
                    <a:ext uri="{9D8B030D-6E8A-4147-A177-3AD203B41FA5}">
                      <a16:colId xmlns:a16="http://schemas.microsoft.com/office/drawing/2014/main" val="3802337330"/>
                    </a:ext>
                  </a:extLst>
                </a:gridCol>
                <a:gridCol w="978223">
                  <a:extLst>
                    <a:ext uri="{9D8B030D-6E8A-4147-A177-3AD203B41FA5}">
                      <a16:colId xmlns:a16="http://schemas.microsoft.com/office/drawing/2014/main" val="3935753048"/>
                    </a:ext>
                  </a:extLst>
                </a:gridCol>
              </a:tblGrid>
              <a:tr h="525705">
                <a:tc>
                  <a:txBody>
                    <a:bodyPr/>
                    <a:lstStyle/>
                    <a:p>
                      <a:r>
                        <a:rPr lang="en-GB" sz="1100"/>
                        <a:t>Child’s ethnicity</a:t>
                      </a:r>
                    </a:p>
                  </a:txBody>
                  <a:tcPr marL="84618" marR="84618" marT="42309" marB="42309" anchor="ctr"/>
                </a:tc>
                <a:tc>
                  <a:txBody>
                    <a:bodyPr/>
                    <a:lstStyle/>
                    <a:p>
                      <a:r>
                        <a:rPr lang="en-GB" sz="1100"/>
                        <a:t>Child’s age group</a:t>
                      </a:r>
                    </a:p>
                  </a:txBody>
                  <a:tcPr marL="84618" marR="84618" marT="42309" marB="42309" anchor="ctr"/>
                </a:tc>
                <a:tc>
                  <a:txBody>
                    <a:bodyPr/>
                    <a:lstStyle/>
                    <a:p>
                      <a:pPr algn="ctr"/>
                      <a:r>
                        <a:rPr lang="en-GB" sz="1100"/>
                        <a:t>Number of children</a:t>
                      </a:r>
                    </a:p>
                  </a:txBody>
                  <a:tcPr marL="84618" marR="84618" marT="42309" marB="42309" anchor="ctr"/>
                </a:tc>
                <a:tc>
                  <a:txBody>
                    <a:bodyPr/>
                    <a:lstStyle/>
                    <a:p>
                      <a:pPr marL="0" algn="ctr" defTabSz="914400" rtl="0" eaLnBrk="1" fontAlgn="ctr" latinLnBrk="0" hangingPunct="1"/>
                      <a:r>
                        <a:rPr lang="en-US" sz="1100" b="1" kern="1200">
                          <a:solidFill>
                            <a:schemeClr val="lt1"/>
                          </a:solidFill>
                          <a:latin typeface="+mn-lt"/>
                          <a:ea typeface="+mn-ea"/>
                          <a:cs typeface="+mn-cs"/>
                        </a:rPr>
                        <a:t>Percentage of FeNO tests carried out in hospital</a:t>
                      </a:r>
                    </a:p>
                  </a:txBody>
                  <a:tcPr marL="9525" marR="9525" marT="9525" marB="0" anchor="ctr"/>
                </a:tc>
                <a:tc>
                  <a:txBody>
                    <a:bodyPr/>
                    <a:lstStyle/>
                    <a:p>
                      <a:pPr marL="0" algn="ctr" defTabSz="914400" rtl="0" eaLnBrk="1" fontAlgn="ctr" latinLnBrk="0" hangingPunct="1"/>
                      <a:r>
                        <a:rPr lang="en-US" sz="1100" b="1" kern="1200">
                          <a:solidFill>
                            <a:schemeClr val="lt1"/>
                          </a:solidFill>
                          <a:latin typeface="+mn-lt"/>
                          <a:ea typeface="+mn-ea"/>
                          <a:cs typeface="+mn-cs"/>
                        </a:rPr>
                        <a:t>Percentage of children where </a:t>
                      </a:r>
                      <a:r>
                        <a:rPr lang="en-GB" sz="1100" b="1" kern="1200">
                          <a:solidFill>
                            <a:schemeClr val="lt1"/>
                          </a:solidFill>
                          <a:latin typeface="+mn-lt"/>
                          <a:ea typeface="+mn-ea"/>
                          <a:cs typeface="+mn-cs"/>
                        </a:rPr>
                        <a:t>FeNO result was successfully obtained</a:t>
                      </a:r>
                    </a:p>
                  </a:txBody>
                  <a:tcPr marL="9525" marR="9525" marT="9525" marB="0" anchor="ctr"/>
                </a:tc>
                <a:tc>
                  <a:txBody>
                    <a:bodyPr/>
                    <a:lstStyle/>
                    <a:p>
                      <a:pPr marL="0" algn="ctr" defTabSz="914400" rtl="0" eaLnBrk="1" fontAlgn="ctr" latinLnBrk="0" hangingPunct="1"/>
                      <a:r>
                        <a:rPr lang="en-US" sz="1100" b="1" kern="1200">
                          <a:solidFill>
                            <a:schemeClr val="lt1"/>
                          </a:solidFill>
                          <a:latin typeface="+mn-lt"/>
                          <a:ea typeface="+mn-ea"/>
                          <a:cs typeface="+mn-cs"/>
                        </a:rPr>
                        <a:t>Percentage of children receiving oral steroids</a:t>
                      </a:r>
                    </a:p>
                  </a:txBody>
                  <a:tcPr marL="9525" marR="9525" marT="9525" marB="0" anchor="ctr"/>
                </a:tc>
                <a:tc>
                  <a:txBody>
                    <a:bodyPr/>
                    <a:lstStyle/>
                    <a:p>
                      <a:pPr marL="0" algn="ctr" defTabSz="914400" rtl="0" eaLnBrk="1" fontAlgn="ctr" latinLnBrk="0" hangingPunct="1"/>
                      <a:r>
                        <a:rPr lang="en-US" sz="1100" b="1" kern="1200">
                          <a:solidFill>
                            <a:schemeClr val="lt1"/>
                          </a:solidFill>
                          <a:latin typeface="+mn-lt"/>
                          <a:ea typeface="+mn-ea"/>
                          <a:cs typeface="+mn-cs"/>
                        </a:rPr>
                        <a:t>Percentage of children assessed eligible for biologic therapy</a:t>
                      </a:r>
                    </a:p>
                  </a:txBody>
                  <a:tcPr marL="9525" marR="9525" marT="9525" marB="0" anchor="ctr"/>
                </a:tc>
                <a:tc>
                  <a:txBody>
                    <a:bodyPr/>
                    <a:lstStyle/>
                    <a:p>
                      <a:pPr marL="0" algn="ctr" defTabSz="914400" rtl="0" eaLnBrk="1" fontAlgn="ctr" latinLnBrk="0" hangingPunct="1"/>
                      <a:r>
                        <a:rPr lang="en-US" sz="1100" b="1" kern="1200">
                          <a:solidFill>
                            <a:schemeClr val="lt1"/>
                          </a:solidFill>
                          <a:latin typeface="+mn-lt"/>
                          <a:ea typeface="+mn-ea"/>
                          <a:cs typeface="+mn-cs"/>
                        </a:rPr>
                        <a:t>Percentage of children referred for asthma biologics</a:t>
                      </a:r>
                    </a:p>
                  </a:txBody>
                  <a:tcPr marL="9525" marR="9525" marT="9525" marB="0" anchor="ctr"/>
                </a:tc>
                <a:tc>
                  <a:txBody>
                    <a:bodyPr/>
                    <a:lstStyle/>
                    <a:p>
                      <a:pPr marL="0" algn="ctr" defTabSz="914400" rtl="0" eaLnBrk="1" fontAlgn="ctr" latinLnBrk="0" hangingPunct="1"/>
                      <a:r>
                        <a:rPr lang="en-US" sz="1100" b="1" kern="1200">
                          <a:solidFill>
                            <a:schemeClr val="lt1"/>
                          </a:solidFill>
                          <a:latin typeface="+mn-lt"/>
                          <a:ea typeface="+mn-ea"/>
                          <a:cs typeface="+mn-cs"/>
                        </a:rPr>
                        <a:t>Percentage of children receiving treatment on discharge</a:t>
                      </a:r>
                    </a:p>
                  </a:txBody>
                  <a:tcPr marL="9525" marR="9525" marT="9525" marB="0" anchor="ctr"/>
                </a:tc>
                <a:extLst>
                  <a:ext uri="{0D108BD9-81ED-4DB2-BD59-A6C34878D82A}">
                    <a16:rowId xmlns:a16="http://schemas.microsoft.com/office/drawing/2014/main" val="2992882168"/>
                  </a:ext>
                </a:extLst>
              </a:tr>
              <a:tr h="525705">
                <a:tc rowSpan="3">
                  <a:txBody>
                    <a:bodyPr/>
                    <a:lstStyle/>
                    <a:p>
                      <a:r>
                        <a:rPr lang="en-GB" sz="1100">
                          <a:latin typeface="Arial" panose="020B0604020202020204" pitchFamily="34" charset="0"/>
                          <a:cs typeface="Arial" panose="020B0604020202020204" pitchFamily="34" charset="0"/>
                        </a:rPr>
                        <a:t>British Bangladeshi/Bangladeshi</a:t>
                      </a:r>
                    </a:p>
                  </a:txBody>
                  <a:tcPr marL="84618" marR="84618" marT="42309" marB="42309" anchor="ctr"/>
                </a:tc>
                <a:tc>
                  <a:txBody>
                    <a:bodyPr/>
                    <a:lstStyle/>
                    <a:p>
                      <a:r>
                        <a:rPr lang="en-GB" sz="1100">
                          <a:latin typeface="Arial" panose="020B0604020202020204" pitchFamily="34" charset="0"/>
                          <a:cs typeface="Arial" panose="020B0604020202020204" pitchFamily="34" charset="0"/>
                        </a:rPr>
                        <a:t>Preschool</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2</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50.0%</a:t>
                      </a:r>
                    </a:p>
                  </a:txBody>
                  <a:tcPr marL="9525" marR="9525" marT="9525" marB="0" anchor="ctr"/>
                </a:tc>
                <a:extLst>
                  <a:ext uri="{0D108BD9-81ED-4DB2-BD59-A6C34878D82A}">
                    <a16:rowId xmlns:a16="http://schemas.microsoft.com/office/drawing/2014/main" val="1243121501"/>
                  </a:ext>
                </a:extLst>
              </a:tr>
              <a:tr h="525705">
                <a:tc vMerge="1">
                  <a:txBody>
                    <a:bodyPr/>
                    <a:lstStyle/>
                    <a:p>
                      <a:endParaRPr lang="en-GB" sz="1200"/>
                    </a:p>
                  </a:txBody>
                  <a:tcPr anchor="ctr"/>
                </a:tc>
                <a:tc>
                  <a:txBody>
                    <a:bodyPr/>
                    <a:lstStyle/>
                    <a:p>
                      <a:r>
                        <a:rPr lang="en-GB" sz="1100">
                          <a:latin typeface="Arial" panose="020B0604020202020204" pitchFamily="34" charset="0"/>
                          <a:cs typeface="Arial" panose="020B0604020202020204" pitchFamily="34" charset="0"/>
                        </a:rPr>
                        <a:t>Primary school age</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9</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33.3%</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66.7%</a:t>
                      </a:r>
                    </a:p>
                  </a:txBody>
                  <a:tcPr marL="9525" marR="9525" marT="9525" marB="0" anchor="ctr"/>
                </a:tc>
                <a:extLst>
                  <a:ext uri="{0D108BD9-81ED-4DB2-BD59-A6C34878D82A}">
                    <a16:rowId xmlns:a16="http://schemas.microsoft.com/office/drawing/2014/main" val="212386961"/>
                  </a:ext>
                </a:extLst>
              </a:tr>
              <a:tr h="525705">
                <a:tc vMerge="1">
                  <a:txBody>
                    <a:bodyPr/>
                    <a:lstStyle/>
                    <a:p>
                      <a:endParaRPr lang="en-GB" sz="1600"/>
                    </a:p>
                  </a:txBody>
                  <a:tcPr anchor="ctr"/>
                </a:tc>
                <a:tc>
                  <a:txBody>
                    <a:bodyPr/>
                    <a:lstStyle/>
                    <a:p>
                      <a:r>
                        <a:rPr lang="en-GB" sz="1100">
                          <a:latin typeface="Arial" panose="020B0604020202020204" pitchFamily="34" charset="0"/>
                          <a:cs typeface="Arial" panose="020B0604020202020204" pitchFamily="34" charset="0"/>
                        </a:rPr>
                        <a:t>Secondary school age</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2</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50.0%</a:t>
                      </a:r>
                    </a:p>
                  </a:txBody>
                  <a:tcPr marL="9525" marR="9525" marT="9525" marB="0" anchor="ctr"/>
                </a:tc>
                <a:extLst>
                  <a:ext uri="{0D108BD9-81ED-4DB2-BD59-A6C34878D82A}">
                    <a16:rowId xmlns:a16="http://schemas.microsoft.com/office/drawing/2014/main" val="522998135"/>
                  </a:ext>
                </a:extLst>
              </a:tr>
              <a:tr h="525705">
                <a:tc rowSpan="3">
                  <a:txBody>
                    <a:bodyPr/>
                    <a:lstStyle/>
                    <a:p>
                      <a:r>
                        <a:rPr lang="en-GB" sz="1100">
                          <a:latin typeface="Arial" panose="020B0604020202020204" pitchFamily="34" charset="0"/>
                          <a:cs typeface="Arial" panose="020B0604020202020204" pitchFamily="34" charset="0"/>
                        </a:rPr>
                        <a:t>British Pakistani/Pakistani</a:t>
                      </a:r>
                    </a:p>
                  </a:txBody>
                  <a:tcPr marL="84618" marR="84618" marT="42309" marB="42309" anchor="ctr"/>
                </a:tc>
                <a:tc>
                  <a:txBody>
                    <a:bodyPr/>
                    <a:lstStyle/>
                    <a:p>
                      <a:r>
                        <a:rPr lang="en-GB" sz="1100">
                          <a:latin typeface="Arial" panose="020B0604020202020204" pitchFamily="34" charset="0"/>
                          <a:cs typeface="Arial" panose="020B0604020202020204" pitchFamily="34" charset="0"/>
                        </a:rPr>
                        <a:t>Preschool</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5</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20.0%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40.0%</a:t>
                      </a:r>
                    </a:p>
                  </a:txBody>
                  <a:tcPr marL="9525" marR="9525" marT="9525" marB="0" anchor="ctr"/>
                </a:tc>
                <a:extLst>
                  <a:ext uri="{0D108BD9-81ED-4DB2-BD59-A6C34878D82A}">
                    <a16:rowId xmlns:a16="http://schemas.microsoft.com/office/drawing/2014/main" val="721835429"/>
                  </a:ext>
                </a:extLst>
              </a:tr>
              <a:tr h="525705">
                <a:tc vMerge="1">
                  <a:txBody>
                    <a:bodyPr/>
                    <a:lstStyle/>
                    <a:p>
                      <a:endParaRPr lang="en-GB" sz="1200"/>
                    </a:p>
                  </a:txBody>
                  <a:tcPr anchor="ctr"/>
                </a:tc>
                <a:tc>
                  <a:txBody>
                    <a:bodyPr/>
                    <a:lstStyle/>
                    <a:p>
                      <a:r>
                        <a:rPr lang="en-GB" sz="1100">
                          <a:latin typeface="Arial" panose="020B0604020202020204" pitchFamily="34" charset="0"/>
                          <a:cs typeface="Arial" panose="020B0604020202020204" pitchFamily="34" charset="0"/>
                        </a:rPr>
                        <a:t>Primary school age</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22</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22.7%</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40.9%</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59.1%</a:t>
                      </a:r>
                    </a:p>
                  </a:txBody>
                  <a:tcPr marL="9525" marR="9525" marT="9525" marB="0" anchor="ctr"/>
                </a:tc>
                <a:extLst>
                  <a:ext uri="{0D108BD9-81ED-4DB2-BD59-A6C34878D82A}">
                    <a16:rowId xmlns:a16="http://schemas.microsoft.com/office/drawing/2014/main" val="1751792015"/>
                  </a:ext>
                </a:extLst>
              </a:tr>
              <a:tr h="525705">
                <a:tc vMerge="1">
                  <a:txBody>
                    <a:bodyPr/>
                    <a:lstStyle/>
                    <a:p>
                      <a:endParaRPr lang="en-GB" sz="1200"/>
                    </a:p>
                  </a:txBody>
                  <a:tcPr anchor="ctr"/>
                </a:tc>
                <a:tc>
                  <a:txBody>
                    <a:bodyPr/>
                    <a:lstStyle/>
                    <a:p>
                      <a:r>
                        <a:rPr lang="en-GB" sz="1100">
                          <a:latin typeface="Arial" panose="020B0604020202020204" pitchFamily="34" charset="0"/>
                          <a:cs typeface="Arial" panose="020B0604020202020204" pitchFamily="34" charset="0"/>
                        </a:rPr>
                        <a:t>Secondary school age</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4</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25.0%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25.0%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25.0%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25.0%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50.0%</a:t>
                      </a:r>
                    </a:p>
                  </a:txBody>
                  <a:tcPr marL="9525" marR="9525" marT="9525" marB="0" anchor="ctr"/>
                </a:tc>
                <a:extLst>
                  <a:ext uri="{0D108BD9-81ED-4DB2-BD59-A6C34878D82A}">
                    <a16:rowId xmlns:a16="http://schemas.microsoft.com/office/drawing/2014/main" val="1026965537"/>
                  </a:ext>
                </a:extLst>
              </a:tr>
              <a:tr h="525705">
                <a:tc rowSpan="3">
                  <a:txBody>
                    <a:bodyPr/>
                    <a:lstStyle/>
                    <a:p>
                      <a:r>
                        <a:rPr lang="en-GB" sz="1100">
                          <a:latin typeface="Arial" panose="020B0604020202020204" pitchFamily="34" charset="0"/>
                          <a:cs typeface="Arial" panose="020B0604020202020204" pitchFamily="34" charset="0"/>
                        </a:rPr>
                        <a:t>White/White British</a:t>
                      </a:r>
                    </a:p>
                  </a:txBody>
                  <a:tcPr marL="84618" marR="84618" marT="42309" marB="42309" anchor="ctr"/>
                </a:tc>
                <a:tc>
                  <a:txBody>
                    <a:bodyPr/>
                    <a:lstStyle/>
                    <a:p>
                      <a:r>
                        <a:rPr lang="en-GB" sz="1100">
                          <a:latin typeface="Arial" panose="020B0604020202020204" pitchFamily="34" charset="0"/>
                          <a:cs typeface="Arial" panose="020B0604020202020204" pitchFamily="34" charset="0"/>
                        </a:rPr>
                        <a:t>Preschool</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18</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5.6%</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5.6%</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16.7%</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66.7%</a:t>
                      </a:r>
                    </a:p>
                  </a:txBody>
                  <a:tcPr marL="9525" marR="9525" marT="9525" marB="0" anchor="ctr"/>
                </a:tc>
                <a:extLst>
                  <a:ext uri="{0D108BD9-81ED-4DB2-BD59-A6C34878D82A}">
                    <a16:rowId xmlns:a16="http://schemas.microsoft.com/office/drawing/2014/main" val="770971597"/>
                  </a:ext>
                </a:extLst>
              </a:tr>
              <a:tr h="525705">
                <a:tc vMerge="1">
                  <a:txBody>
                    <a:bodyPr/>
                    <a:lstStyle/>
                    <a:p>
                      <a:endParaRPr lang="en-GB" sz="1200"/>
                    </a:p>
                  </a:txBody>
                  <a:tcPr anchor="ctr"/>
                </a:tc>
                <a:tc>
                  <a:txBody>
                    <a:bodyPr/>
                    <a:lstStyle/>
                    <a:p>
                      <a:r>
                        <a:rPr lang="en-GB" sz="1100">
                          <a:latin typeface="Arial" panose="020B0604020202020204" pitchFamily="34" charset="0"/>
                          <a:cs typeface="Arial" panose="020B0604020202020204" pitchFamily="34" charset="0"/>
                        </a:rPr>
                        <a:t>Primary school age</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12</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25.0%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8.3%</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41.7%</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58.3%</a:t>
                      </a:r>
                    </a:p>
                  </a:txBody>
                  <a:tcPr marL="9525" marR="9525" marT="9525" marB="0" anchor="ctr"/>
                </a:tc>
                <a:extLst>
                  <a:ext uri="{0D108BD9-81ED-4DB2-BD59-A6C34878D82A}">
                    <a16:rowId xmlns:a16="http://schemas.microsoft.com/office/drawing/2014/main" val="1940425639"/>
                  </a:ext>
                </a:extLst>
              </a:tr>
              <a:tr h="525705">
                <a:tc vMerge="1">
                  <a:txBody>
                    <a:bodyPr/>
                    <a:lstStyle/>
                    <a:p>
                      <a:endParaRPr lang="en-GB" sz="1200"/>
                    </a:p>
                  </a:txBody>
                  <a:tcPr anchor="ctr"/>
                </a:tc>
                <a:tc>
                  <a:txBody>
                    <a:bodyPr/>
                    <a:lstStyle/>
                    <a:p>
                      <a:r>
                        <a:rPr lang="en-GB" sz="1100">
                          <a:latin typeface="Arial" panose="020B0604020202020204" pitchFamily="34" charset="0"/>
                          <a:cs typeface="Arial" panose="020B0604020202020204" pitchFamily="34" charset="0"/>
                        </a:rPr>
                        <a:t>Secondary school age</a:t>
                      </a:r>
                    </a:p>
                  </a:txBody>
                  <a:tcPr marL="84618" marR="84618" marT="42309" marB="42309" anchor="ctr"/>
                </a:tc>
                <a:tc>
                  <a:txBody>
                    <a:bodyPr/>
                    <a:lstStyle/>
                    <a:p>
                      <a:pPr algn="ctr"/>
                      <a:r>
                        <a:rPr lang="en-GB" sz="1100">
                          <a:latin typeface="Arial" panose="020B0604020202020204" pitchFamily="34" charset="0"/>
                          <a:cs typeface="Arial" panose="020B0604020202020204" pitchFamily="34" charset="0"/>
                        </a:rPr>
                        <a:t>9</a:t>
                      </a:r>
                    </a:p>
                  </a:txBody>
                  <a:tcPr marL="84618" marR="84618" marT="42309" marB="42309"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44.4%</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33.3%</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33.3%</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88.9%</a:t>
                      </a:r>
                    </a:p>
                  </a:txBody>
                  <a:tcPr marL="9525" marR="9525" marT="9525" marB="0" anchor="ctr"/>
                </a:tc>
                <a:extLst>
                  <a:ext uri="{0D108BD9-81ED-4DB2-BD59-A6C34878D82A}">
                    <a16:rowId xmlns:a16="http://schemas.microsoft.com/office/drawing/2014/main" val="2331873667"/>
                  </a:ext>
                </a:extLst>
              </a:tr>
            </a:tbl>
          </a:graphicData>
        </a:graphic>
      </p:graphicFrame>
    </p:spTree>
    <p:extLst>
      <p:ext uri="{BB962C8B-B14F-4D97-AF65-F5344CB8AC3E}">
        <p14:creationId xmlns:p14="http://schemas.microsoft.com/office/powerpoint/2010/main" val="1417184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E45C04-1047-DFCB-73D3-D86DAD435CF1}"/>
              </a:ext>
            </a:extLst>
          </p:cNvPr>
          <p:cNvSpPr>
            <a:spLocks noGrp="1"/>
          </p:cNvSpPr>
          <p:nvPr>
            <p:ph idx="1"/>
          </p:nvPr>
        </p:nvSpPr>
        <p:spPr/>
        <p:txBody>
          <a:bodyPr>
            <a:normAutofit/>
          </a:bodyPr>
          <a:lstStyle/>
          <a:p>
            <a:pPr marL="0" indent="0">
              <a:buNone/>
            </a:pPr>
            <a:r>
              <a:rPr lang="en-GB" sz="1400" b="1"/>
              <a:t>Hospital admissions</a:t>
            </a:r>
          </a:p>
          <a:p>
            <a:pPr marL="0" indent="0">
              <a:buNone/>
            </a:pPr>
            <a:r>
              <a:rPr lang="en-GB" sz="1400"/>
              <a:t>NICE guidance states that FeNO is suitable for children aged 5yrs and older.  Of the 61 children admitted aged 5yrs or over, 23.0% (n=14) had a FeNO test carried out on the ward, with only 6 successfully obtaining a result.  Reasons such as poor technique or exacerbations of asthma were cited as reasons for being unable to obtain a FeNO result.</a:t>
            </a:r>
          </a:p>
          <a:p>
            <a:pPr marL="0" indent="0">
              <a:buNone/>
            </a:pPr>
            <a:r>
              <a:rPr lang="en-GB" sz="1400"/>
              <a:t>From an ethnicity perspective, FeNO testing rates were higher for white British children than for other ethnicities and most noticeably, none of the British Bangladeshi/Bangladeshi children had a FeNO test.  Whilst the denominators are small and therefore not statistically significant, the variation in FeNO testing between ethnic groups warrants further research.</a:t>
            </a:r>
          </a:p>
          <a:p>
            <a:pPr marL="0" indent="0">
              <a:buNone/>
            </a:pPr>
            <a:r>
              <a:rPr lang="en-GB" sz="1400"/>
              <a:t>Nearly one third of children were documented as receiving oral steroids prior to </a:t>
            </a:r>
            <a:r>
              <a:rPr lang="en-GB" sz="1400" err="1"/>
              <a:t>FeNO</a:t>
            </a:r>
            <a:r>
              <a:rPr lang="en-GB" sz="1400"/>
              <a:t> testing whilst in hospital to manage asthma exacerbations, and nearly two thirds of children received treatment such as inhalers, antibiotics or corticosteroids.</a:t>
            </a:r>
          </a:p>
          <a:p>
            <a:pPr marL="0" indent="0">
              <a:buNone/>
            </a:pPr>
            <a:endParaRPr lang="en-GB" sz="1400"/>
          </a:p>
          <a:p>
            <a:pPr marL="0" indent="0">
              <a:buNone/>
            </a:pPr>
            <a:r>
              <a:rPr lang="en-GB" sz="1400" b="1"/>
              <a:t>Community appointments</a:t>
            </a:r>
          </a:p>
          <a:p>
            <a:pPr marL="0" indent="0">
              <a:buNone/>
            </a:pPr>
            <a:r>
              <a:rPr lang="en-GB" sz="1400"/>
              <a:t>42 of the 93 children admitted to hospital were seen in community follow-up clinics or at home.  FeNO testing was carried out with all (100%) of the children attending.  Due to the difficulties in obtaining a successful FeNO reading in the hospital, the results were not used to compare with those obtained in the community setting.</a:t>
            </a:r>
          </a:p>
          <a:p>
            <a:pPr marL="0" indent="0">
              <a:buNone/>
            </a:pPr>
            <a:r>
              <a:rPr lang="en-GB" sz="1400"/>
              <a:t>For those children where multiple FeNO readings were obtained through testing in more than one follow-up appointment (13 children), nearly half of them showed improvements/reductions in their FeNO result, indicating an improvement in their asthma following treatment and education for management to parents and eligible children.</a:t>
            </a:r>
          </a:p>
          <a:p>
            <a:pPr marL="0" indent="0">
              <a:buNone/>
            </a:pPr>
            <a:endParaRPr lang="en-GB" sz="1400"/>
          </a:p>
          <a:p>
            <a:pPr marL="0" indent="0">
              <a:buNone/>
            </a:pPr>
            <a:endParaRPr lang="en-GB" sz="1400"/>
          </a:p>
          <a:p>
            <a:pPr marL="0" indent="0">
              <a:buNone/>
            </a:pPr>
            <a:endParaRPr lang="en-GB" sz="1400"/>
          </a:p>
        </p:txBody>
      </p:sp>
      <p:sp>
        <p:nvSpPr>
          <p:cNvPr id="3" name="Title 2">
            <a:extLst>
              <a:ext uri="{FF2B5EF4-FFF2-40B4-BE49-F238E27FC236}">
                <a16:creationId xmlns:a16="http://schemas.microsoft.com/office/drawing/2014/main" id="{16B7CC46-1153-9BFA-1D2D-372658A03A6D}"/>
              </a:ext>
            </a:extLst>
          </p:cNvPr>
          <p:cNvSpPr>
            <a:spLocks noGrp="1"/>
          </p:cNvSpPr>
          <p:nvPr>
            <p:ph type="title"/>
          </p:nvPr>
        </p:nvSpPr>
        <p:spPr/>
        <p:txBody>
          <a:bodyPr>
            <a:normAutofit fontScale="90000"/>
          </a:bodyPr>
          <a:lstStyle/>
          <a:p>
            <a:r>
              <a:rPr lang="en-GB"/>
              <a:t>Outcomes of the project - Children</a:t>
            </a:r>
          </a:p>
        </p:txBody>
      </p:sp>
    </p:spTree>
    <p:extLst>
      <p:ext uri="{BB962C8B-B14F-4D97-AF65-F5344CB8AC3E}">
        <p14:creationId xmlns:p14="http://schemas.microsoft.com/office/powerpoint/2010/main" val="2535810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568F77-5E92-F307-024F-35CE8F97DBBA}"/>
              </a:ext>
            </a:extLst>
          </p:cNvPr>
          <p:cNvSpPr>
            <a:spLocks noGrp="1"/>
          </p:cNvSpPr>
          <p:nvPr>
            <p:ph idx="1"/>
          </p:nvPr>
        </p:nvSpPr>
        <p:spPr>
          <a:xfrm>
            <a:off x="838200" y="1567545"/>
            <a:ext cx="10515600" cy="4351338"/>
          </a:xfrm>
        </p:spPr>
        <p:txBody>
          <a:bodyPr>
            <a:normAutofit/>
          </a:bodyPr>
          <a:lstStyle/>
          <a:p>
            <a:pPr marL="0" indent="0">
              <a:buNone/>
            </a:pPr>
            <a:r>
              <a:rPr lang="en-GB" sz="1400"/>
              <a:t>The key outcomes for household members were to receive smoking cessation support, either through the Smoke Free app or by referral to the Your Health Oldham Stop Smoking service, with the aim of encouraging a smoke-free household that will help reduce exacerbations of the child’s asthma or respiratory condition.</a:t>
            </a:r>
          </a:p>
          <a:p>
            <a:pPr marL="0" indent="0">
              <a:buNone/>
            </a:pPr>
            <a:endParaRPr lang="en-GB" sz="1400"/>
          </a:p>
        </p:txBody>
      </p:sp>
      <p:sp>
        <p:nvSpPr>
          <p:cNvPr id="3" name="Title 2">
            <a:extLst>
              <a:ext uri="{FF2B5EF4-FFF2-40B4-BE49-F238E27FC236}">
                <a16:creationId xmlns:a16="http://schemas.microsoft.com/office/drawing/2014/main" id="{96AF1D7F-BD46-6487-E085-9792013967A5}"/>
              </a:ext>
            </a:extLst>
          </p:cNvPr>
          <p:cNvSpPr>
            <a:spLocks noGrp="1"/>
          </p:cNvSpPr>
          <p:nvPr>
            <p:ph type="title"/>
          </p:nvPr>
        </p:nvSpPr>
        <p:spPr/>
        <p:txBody>
          <a:bodyPr>
            <a:normAutofit fontScale="90000"/>
          </a:bodyPr>
          <a:lstStyle/>
          <a:p>
            <a:r>
              <a:rPr lang="en-GB"/>
              <a:t>Outcomes of the project – Household members</a:t>
            </a:r>
          </a:p>
        </p:txBody>
      </p:sp>
      <p:graphicFrame>
        <p:nvGraphicFramePr>
          <p:cNvPr id="4" name="Table 4">
            <a:extLst>
              <a:ext uri="{FF2B5EF4-FFF2-40B4-BE49-F238E27FC236}">
                <a16:creationId xmlns:a16="http://schemas.microsoft.com/office/drawing/2014/main" id="{93C8AF18-3A20-E96D-27CF-99F969BB483A}"/>
              </a:ext>
            </a:extLst>
          </p:cNvPr>
          <p:cNvGraphicFramePr>
            <a:graphicFrameLocks noGrp="1"/>
          </p:cNvGraphicFramePr>
          <p:nvPr>
            <p:extLst>
              <p:ext uri="{D42A27DB-BD31-4B8C-83A1-F6EECF244321}">
                <p14:modId xmlns:p14="http://schemas.microsoft.com/office/powerpoint/2010/main" val="48821121"/>
              </p:ext>
            </p:extLst>
          </p:nvPr>
        </p:nvGraphicFramePr>
        <p:xfrm>
          <a:off x="939800" y="2312093"/>
          <a:ext cx="8793480" cy="4230618"/>
        </p:xfrm>
        <a:graphic>
          <a:graphicData uri="http://schemas.openxmlformats.org/drawingml/2006/table">
            <a:tbl>
              <a:tblPr firstRow="1" bandRow="1">
                <a:tableStyleId>{5C22544A-7EE6-4342-B048-85BDC9FD1C3A}</a:tableStyleId>
              </a:tblPr>
              <a:tblGrid>
                <a:gridCol w="5409360">
                  <a:extLst>
                    <a:ext uri="{9D8B030D-6E8A-4147-A177-3AD203B41FA5}">
                      <a16:colId xmlns:a16="http://schemas.microsoft.com/office/drawing/2014/main" val="554129954"/>
                    </a:ext>
                  </a:extLst>
                </a:gridCol>
                <a:gridCol w="1967039">
                  <a:extLst>
                    <a:ext uri="{9D8B030D-6E8A-4147-A177-3AD203B41FA5}">
                      <a16:colId xmlns:a16="http://schemas.microsoft.com/office/drawing/2014/main" val="860508786"/>
                    </a:ext>
                  </a:extLst>
                </a:gridCol>
                <a:gridCol w="1417081">
                  <a:extLst>
                    <a:ext uri="{9D8B030D-6E8A-4147-A177-3AD203B41FA5}">
                      <a16:colId xmlns:a16="http://schemas.microsoft.com/office/drawing/2014/main" val="3802337330"/>
                    </a:ext>
                  </a:extLst>
                </a:gridCol>
              </a:tblGrid>
              <a:tr h="425709">
                <a:tc>
                  <a:txBody>
                    <a:bodyPr/>
                    <a:lstStyle/>
                    <a:p>
                      <a:r>
                        <a:rPr lang="en-GB" sz="1600"/>
                        <a:t>Intervention</a:t>
                      </a:r>
                    </a:p>
                  </a:txBody>
                  <a:tcPr anchor="ctr"/>
                </a:tc>
                <a:tc>
                  <a:txBody>
                    <a:bodyPr/>
                    <a:lstStyle/>
                    <a:p>
                      <a:pPr algn="ctr"/>
                      <a:r>
                        <a:rPr lang="en-GB" sz="1600"/>
                        <a:t>Number of household members</a:t>
                      </a:r>
                    </a:p>
                  </a:txBody>
                  <a:tcPr/>
                </a:tc>
                <a:tc>
                  <a:txBody>
                    <a:bodyPr/>
                    <a:lstStyle/>
                    <a:p>
                      <a:pPr algn="ctr"/>
                      <a:r>
                        <a:rPr lang="en-GB" sz="1600"/>
                        <a:t>% of smokers</a:t>
                      </a:r>
                    </a:p>
                  </a:txBody>
                  <a:tcPr anchor="ctr"/>
                </a:tc>
                <a:extLst>
                  <a:ext uri="{0D108BD9-81ED-4DB2-BD59-A6C34878D82A}">
                    <a16:rowId xmlns:a16="http://schemas.microsoft.com/office/drawing/2014/main" val="2992882168"/>
                  </a:ext>
                </a:extLst>
              </a:tr>
              <a:tr h="465326">
                <a:tc>
                  <a:txBody>
                    <a:bodyPr/>
                    <a:lstStyle/>
                    <a:p>
                      <a:r>
                        <a:rPr lang="en-GB" sz="1600"/>
                        <a:t>Number of smoking household members provided with Stop Smoking literature on the ward</a:t>
                      </a:r>
                    </a:p>
                  </a:txBody>
                  <a:tcPr anchor="ctr"/>
                </a:tc>
                <a:tc>
                  <a:txBody>
                    <a:bodyPr/>
                    <a:lstStyle/>
                    <a:p>
                      <a:pPr algn="ctr"/>
                      <a:r>
                        <a:rPr lang="en-GB" sz="1600"/>
                        <a:t>45</a:t>
                      </a:r>
                    </a:p>
                  </a:txBody>
                  <a:tcPr anchor="ctr"/>
                </a:tc>
                <a:tc>
                  <a:txBody>
                    <a:bodyPr/>
                    <a:lstStyle/>
                    <a:p>
                      <a:pPr algn="ctr"/>
                      <a:r>
                        <a:rPr lang="en-GB" sz="1600"/>
                        <a:t>80.4%</a:t>
                      </a:r>
                    </a:p>
                  </a:txBody>
                  <a:tcPr anchor="ctr"/>
                </a:tc>
                <a:extLst>
                  <a:ext uri="{0D108BD9-81ED-4DB2-BD59-A6C34878D82A}">
                    <a16:rowId xmlns:a16="http://schemas.microsoft.com/office/drawing/2014/main" val="1243121501"/>
                  </a:ext>
                </a:extLst>
              </a:tr>
              <a:tr h="465326">
                <a:tc>
                  <a:txBody>
                    <a:bodyPr/>
                    <a:lstStyle/>
                    <a:p>
                      <a:r>
                        <a:rPr lang="en-GB" sz="1600"/>
                        <a:t>Number of smoking household members referred to the Smoke Free app</a:t>
                      </a:r>
                      <a:endParaRPr lang="en-GB" sz="1200"/>
                    </a:p>
                  </a:txBody>
                  <a:tcPr anchor="ctr"/>
                </a:tc>
                <a:tc>
                  <a:txBody>
                    <a:bodyPr/>
                    <a:lstStyle/>
                    <a:p>
                      <a:pPr algn="ctr"/>
                      <a:r>
                        <a:rPr lang="en-GB" sz="1600"/>
                        <a:t>48</a:t>
                      </a:r>
                    </a:p>
                  </a:txBody>
                  <a:tcPr anchor="ctr"/>
                </a:tc>
                <a:tc>
                  <a:txBody>
                    <a:bodyPr/>
                    <a:lstStyle/>
                    <a:p>
                      <a:pPr algn="ctr"/>
                      <a:r>
                        <a:rPr lang="en-GB" sz="1600"/>
                        <a:t>85.7%</a:t>
                      </a:r>
                    </a:p>
                  </a:txBody>
                  <a:tcPr anchor="ctr"/>
                </a:tc>
                <a:extLst>
                  <a:ext uri="{0D108BD9-81ED-4DB2-BD59-A6C34878D82A}">
                    <a16:rowId xmlns:a16="http://schemas.microsoft.com/office/drawing/2014/main" val="212386961"/>
                  </a:ext>
                </a:extLst>
              </a:tr>
              <a:tr h="465326">
                <a:tc>
                  <a:txBody>
                    <a:bodyPr/>
                    <a:lstStyle/>
                    <a:p>
                      <a:r>
                        <a:rPr lang="en-GB" sz="1400"/>
                        <a:t>          Of those referred, the number setting a quit date in the app</a:t>
                      </a:r>
                    </a:p>
                  </a:txBody>
                  <a:tcPr anchor="ctr"/>
                </a:tc>
                <a:tc>
                  <a:txBody>
                    <a:bodyPr/>
                    <a:lstStyle/>
                    <a:p>
                      <a:pPr algn="ctr"/>
                      <a:r>
                        <a:rPr lang="en-GB" sz="1400"/>
                        <a:t>21</a:t>
                      </a:r>
                    </a:p>
                  </a:txBody>
                  <a:tcPr anchor="ctr"/>
                </a:tc>
                <a:tc>
                  <a:txBody>
                    <a:bodyPr/>
                    <a:lstStyle/>
                    <a:p>
                      <a:pPr algn="ctr"/>
                      <a:r>
                        <a:rPr lang="en-GB" sz="1400"/>
                        <a:t>43.8%</a:t>
                      </a:r>
                    </a:p>
                  </a:txBody>
                  <a:tcPr anchor="ctr"/>
                </a:tc>
                <a:extLst>
                  <a:ext uri="{0D108BD9-81ED-4DB2-BD59-A6C34878D82A}">
                    <a16:rowId xmlns:a16="http://schemas.microsoft.com/office/drawing/2014/main" val="522998135"/>
                  </a:ext>
                </a:extLst>
              </a:tr>
              <a:tr h="465326">
                <a:tc>
                  <a:txBody>
                    <a:bodyPr/>
                    <a:lstStyle/>
                    <a:p>
                      <a:r>
                        <a:rPr lang="en-GB" sz="1400"/>
                        <a:t>          Of those setting a quit date, the number successfully quit </a:t>
                      </a:r>
                    </a:p>
                    <a:p>
                      <a:r>
                        <a:rPr lang="en-GB" sz="1400"/>
                        <a:t>          (self-declared within the app)</a:t>
                      </a:r>
                    </a:p>
                  </a:txBody>
                  <a:tcPr anchor="ctr"/>
                </a:tc>
                <a:tc>
                  <a:txBody>
                    <a:bodyPr/>
                    <a:lstStyle/>
                    <a:p>
                      <a:pPr algn="ctr"/>
                      <a:r>
                        <a:rPr lang="en-GB" sz="1400"/>
                        <a:t>2</a:t>
                      </a:r>
                    </a:p>
                  </a:txBody>
                  <a:tcPr anchor="ctr"/>
                </a:tc>
                <a:tc>
                  <a:txBody>
                    <a:bodyPr/>
                    <a:lstStyle/>
                    <a:p>
                      <a:pPr algn="ctr"/>
                      <a:r>
                        <a:rPr lang="en-GB" sz="1400"/>
                        <a:t>9.5%</a:t>
                      </a:r>
                    </a:p>
                  </a:txBody>
                  <a:tcPr anchor="ctr"/>
                </a:tc>
                <a:extLst>
                  <a:ext uri="{0D108BD9-81ED-4DB2-BD59-A6C34878D82A}">
                    <a16:rowId xmlns:a16="http://schemas.microsoft.com/office/drawing/2014/main" val="721835429"/>
                  </a:ext>
                </a:extLst>
              </a:tr>
              <a:tr h="465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Number of smoking household members referred to Your Health Oldham’s Stop Smoking service</a:t>
                      </a:r>
                    </a:p>
                  </a:txBody>
                  <a:tcPr anchor="ctr"/>
                </a:tc>
                <a:tc>
                  <a:txBody>
                    <a:bodyPr/>
                    <a:lstStyle/>
                    <a:p>
                      <a:pPr algn="ctr"/>
                      <a:r>
                        <a:rPr lang="en-GB" sz="1600"/>
                        <a:t>19</a:t>
                      </a:r>
                    </a:p>
                  </a:txBody>
                  <a:tcPr anchor="ctr"/>
                </a:tc>
                <a:tc>
                  <a:txBody>
                    <a:bodyPr/>
                    <a:lstStyle/>
                    <a:p>
                      <a:pPr algn="ctr"/>
                      <a:r>
                        <a:rPr lang="en-GB" sz="1600"/>
                        <a:t>24.7%</a:t>
                      </a:r>
                    </a:p>
                  </a:txBody>
                  <a:tcPr anchor="ctr"/>
                </a:tc>
                <a:extLst>
                  <a:ext uri="{0D108BD9-81ED-4DB2-BD59-A6C34878D82A}">
                    <a16:rowId xmlns:a16="http://schemas.microsoft.com/office/drawing/2014/main" val="1751792015"/>
                  </a:ext>
                </a:extLst>
              </a:tr>
              <a:tr h="465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            Of those referred, the number setting a quit date with the service</a:t>
                      </a:r>
                    </a:p>
                  </a:txBody>
                  <a:tcPr anchor="ctr"/>
                </a:tc>
                <a:tc>
                  <a:txBody>
                    <a:bodyPr/>
                    <a:lstStyle/>
                    <a:p>
                      <a:pPr algn="ctr"/>
                      <a:r>
                        <a:rPr lang="en-GB" sz="1400"/>
                        <a:t>5</a:t>
                      </a:r>
                    </a:p>
                  </a:txBody>
                  <a:tcPr anchor="ctr"/>
                </a:tc>
                <a:tc>
                  <a:txBody>
                    <a:bodyPr/>
                    <a:lstStyle/>
                    <a:p>
                      <a:pPr algn="ctr"/>
                      <a:r>
                        <a:rPr lang="en-GB" sz="1400"/>
                        <a:t>26.3%</a:t>
                      </a:r>
                    </a:p>
                  </a:txBody>
                  <a:tcPr anchor="ctr"/>
                </a:tc>
                <a:extLst>
                  <a:ext uri="{0D108BD9-81ED-4DB2-BD59-A6C34878D82A}">
                    <a16:rowId xmlns:a16="http://schemas.microsoft.com/office/drawing/2014/main" val="1026965537"/>
                  </a:ext>
                </a:extLst>
              </a:tr>
              <a:tr h="465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           Of those setting a quit date, the Number successfully quit</a:t>
                      </a:r>
                    </a:p>
                  </a:txBody>
                  <a:tcPr anchor="ctr"/>
                </a:tc>
                <a:tc>
                  <a:txBody>
                    <a:bodyPr/>
                    <a:lstStyle/>
                    <a:p>
                      <a:pPr algn="ctr"/>
                      <a:r>
                        <a:rPr lang="en-GB" sz="1400"/>
                        <a:t>1</a:t>
                      </a:r>
                    </a:p>
                  </a:txBody>
                  <a:tcPr anchor="ctr"/>
                </a:tc>
                <a:tc>
                  <a:txBody>
                    <a:bodyPr/>
                    <a:lstStyle/>
                    <a:p>
                      <a:pPr algn="ctr"/>
                      <a:r>
                        <a:rPr lang="en-GB" sz="1400"/>
                        <a:t>20%</a:t>
                      </a:r>
                    </a:p>
                  </a:txBody>
                  <a:tcPr anchor="ctr"/>
                </a:tc>
                <a:extLst>
                  <a:ext uri="{0D108BD9-81ED-4DB2-BD59-A6C34878D82A}">
                    <a16:rowId xmlns:a16="http://schemas.microsoft.com/office/drawing/2014/main" val="3025622321"/>
                  </a:ext>
                </a:extLst>
              </a:tr>
            </a:tbl>
          </a:graphicData>
        </a:graphic>
      </p:graphicFrame>
    </p:spTree>
    <p:extLst>
      <p:ext uri="{BB962C8B-B14F-4D97-AF65-F5344CB8AC3E}">
        <p14:creationId xmlns:p14="http://schemas.microsoft.com/office/powerpoint/2010/main" val="394805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568F77-5E92-F307-024F-35CE8F97DBBA}"/>
              </a:ext>
            </a:extLst>
          </p:cNvPr>
          <p:cNvSpPr>
            <a:spLocks noGrp="1"/>
          </p:cNvSpPr>
          <p:nvPr>
            <p:ph idx="1"/>
          </p:nvPr>
        </p:nvSpPr>
        <p:spPr>
          <a:xfrm>
            <a:off x="838201" y="1531345"/>
            <a:ext cx="8015344" cy="4387538"/>
          </a:xfrm>
        </p:spPr>
        <p:txBody>
          <a:bodyPr>
            <a:noAutofit/>
          </a:bodyPr>
          <a:lstStyle/>
          <a:p>
            <a:pPr marL="0" indent="0">
              <a:buNone/>
            </a:pPr>
            <a:r>
              <a:rPr lang="en-GB" sz="1600"/>
              <a:t>Of the 77 household members engaging with the project, 58.4% (n=45) were provided with Stop Smoking literature on the ward, which indicates the effect smoking has on the child’s respiratory condition.</a:t>
            </a:r>
          </a:p>
          <a:p>
            <a:pPr marL="0" indent="0">
              <a:buNone/>
            </a:pPr>
            <a:r>
              <a:rPr lang="en-GB" sz="1600"/>
              <a:t>48 household members were referred to the Smoke Free app via a QR code that, once scanned, installs the app onto the person’s smartphone.  Via the app, 21 people set a quit date, but by the end of the project timeframe only 2 people reported that they had successfully quit smoking.</a:t>
            </a:r>
          </a:p>
          <a:p>
            <a:pPr marL="0" indent="0">
              <a:buNone/>
            </a:pPr>
            <a:r>
              <a:rPr lang="en-GB" sz="1600"/>
              <a:t>19 people were referred to Your Health Oldham (25% of the smokers identified) but only 5 set a quit date, with only 1 person successfully quit by the end of the InHIP project.</a:t>
            </a:r>
          </a:p>
          <a:p>
            <a:pPr marL="0" indent="0">
              <a:buNone/>
            </a:pPr>
            <a:r>
              <a:rPr lang="en-GB" sz="1600"/>
              <a:t>Overall, the 3 successful quitters led to 3 households becoming smoke free, but this is significantly lower than anticipated.  NHS Stop Smoking Services data</a:t>
            </a:r>
            <a:r>
              <a:rPr lang="en-GB" sz="1600" baseline="30000"/>
              <a:t>(1) </a:t>
            </a:r>
            <a:r>
              <a:rPr lang="en-GB" sz="1600"/>
              <a:t>suggests that 53% of smokers are self-reported to have stopped smoking after 4 weeks of setting a quit date.  As this data relates to smokers who are ready to quit, this suggests the lower percentage quitters engaged in this project are not ready to quit at the time of receiving the offer of support.</a:t>
            </a:r>
            <a:endParaRPr lang="en-US" sz="1600"/>
          </a:p>
        </p:txBody>
      </p:sp>
      <p:sp>
        <p:nvSpPr>
          <p:cNvPr id="3" name="Title 2">
            <a:extLst>
              <a:ext uri="{FF2B5EF4-FFF2-40B4-BE49-F238E27FC236}">
                <a16:creationId xmlns:a16="http://schemas.microsoft.com/office/drawing/2014/main" id="{96AF1D7F-BD46-6487-E085-9792013967A5}"/>
              </a:ext>
            </a:extLst>
          </p:cNvPr>
          <p:cNvSpPr>
            <a:spLocks noGrp="1"/>
          </p:cNvSpPr>
          <p:nvPr>
            <p:ph type="title"/>
          </p:nvPr>
        </p:nvSpPr>
        <p:spPr>
          <a:xfrm>
            <a:off x="878840" y="637208"/>
            <a:ext cx="10515600" cy="457200"/>
          </a:xfrm>
        </p:spPr>
        <p:txBody>
          <a:bodyPr>
            <a:normAutofit fontScale="90000"/>
          </a:bodyPr>
          <a:lstStyle/>
          <a:p>
            <a:r>
              <a:rPr lang="en-GB"/>
              <a:t>Outcomes of the project – Household members</a:t>
            </a:r>
          </a:p>
        </p:txBody>
      </p:sp>
      <p:sp>
        <p:nvSpPr>
          <p:cNvPr id="6" name="Content Placeholder 1">
            <a:extLst>
              <a:ext uri="{FF2B5EF4-FFF2-40B4-BE49-F238E27FC236}">
                <a16:creationId xmlns:a16="http://schemas.microsoft.com/office/drawing/2014/main" id="{3F4F95CF-FA9B-6C43-FC1F-254A425BF815}"/>
              </a:ext>
            </a:extLst>
          </p:cNvPr>
          <p:cNvSpPr txBox="1">
            <a:spLocks/>
          </p:cNvSpPr>
          <p:nvPr/>
        </p:nvSpPr>
        <p:spPr>
          <a:xfrm>
            <a:off x="858519" y="6349548"/>
            <a:ext cx="10474961" cy="275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100"/>
              <a:t>(1) https://digital.nhs.uk/data-and-information/publications/statistical/statistics-on-nhs-stop-smoking-services-in-england/april-2023-to-september-2023-q2</a:t>
            </a:r>
          </a:p>
        </p:txBody>
      </p:sp>
    </p:spTree>
    <p:extLst>
      <p:ext uri="{BB962C8B-B14F-4D97-AF65-F5344CB8AC3E}">
        <p14:creationId xmlns:p14="http://schemas.microsoft.com/office/powerpoint/2010/main" val="2774310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568F77-5E92-F307-024F-35CE8F97DBBA}"/>
              </a:ext>
            </a:extLst>
          </p:cNvPr>
          <p:cNvSpPr>
            <a:spLocks noGrp="1"/>
          </p:cNvSpPr>
          <p:nvPr>
            <p:ph idx="1"/>
          </p:nvPr>
        </p:nvSpPr>
        <p:spPr>
          <a:xfrm>
            <a:off x="838201" y="1288973"/>
            <a:ext cx="8015344" cy="4629910"/>
          </a:xfrm>
        </p:spPr>
        <p:txBody>
          <a:bodyPr>
            <a:noAutofit/>
          </a:bodyPr>
          <a:lstStyle/>
          <a:p>
            <a:pPr marL="0" indent="0">
              <a:buNone/>
            </a:pPr>
            <a:r>
              <a:rPr lang="en-GB" sz="1400"/>
              <a:t>Members of the ROH hospital team contacted household members who were identified as smokers and had not registered for the Smoke Free app.  Several stated they were not ready to stop smoking at the moment.  </a:t>
            </a:r>
          </a:p>
          <a:p>
            <a:pPr marL="0" indent="0">
              <a:buNone/>
            </a:pPr>
            <a:r>
              <a:rPr lang="en-GB" sz="1400"/>
              <a:t>The transtheoretical model of behaviour change</a:t>
            </a:r>
            <a:r>
              <a:rPr lang="en-GB" sz="1400" baseline="30000"/>
              <a:t>(2)</a:t>
            </a:r>
            <a:r>
              <a:rPr lang="en-GB" sz="1400"/>
              <a:t> suggests that capturing people in this ‘precontemplation’ stage, whilst they’re focused on dealing with their child’s asthma exacerbation rather than their own smoking, is unlikely to lead to people stopping smoking in the next few weeks or months.  However, this intervention might help initiate the transition to ‘contemplation’ or ‘preparation’ for patients and therefore is still beneficial.  To assess whether this is the case, a longer-term study is recommended to confirm whether the smoking household member has subsequently quit at a later date.</a:t>
            </a:r>
            <a:endParaRPr lang="en-GB" sz="1400" baseline="30000"/>
          </a:p>
          <a:p>
            <a:pPr marL="0" indent="0">
              <a:buNone/>
            </a:pPr>
            <a:r>
              <a:rPr lang="en-GB" sz="1400"/>
              <a:t>There were a number of patients who could not be contacted via telephone, either due to not answering the phone or because their phone number was disconnected.  </a:t>
            </a:r>
          </a:p>
          <a:p>
            <a:pPr marL="0" indent="0">
              <a:buNone/>
            </a:pPr>
            <a:r>
              <a:rPr lang="en-GB" sz="1400"/>
              <a:t>Given the financial pressures that people face with the rising cost of living, especially those living in the most deprived areas, it is possible that they no longer had a smartphone or telephone line due to affordability.  However, this has not been confirmed, and the project mitigates this risk by offering the referral to Your Health Oldham Stop Smoking service if the app was not a suitable approach.</a:t>
            </a:r>
          </a:p>
          <a:p>
            <a:pPr marL="0" indent="0">
              <a:buNone/>
            </a:pPr>
            <a:endParaRPr lang="en-GB" sz="1310"/>
          </a:p>
        </p:txBody>
      </p:sp>
      <p:sp>
        <p:nvSpPr>
          <p:cNvPr id="3" name="Title 2">
            <a:extLst>
              <a:ext uri="{FF2B5EF4-FFF2-40B4-BE49-F238E27FC236}">
                <a16:creationId xmlns:a16="http://schemas.microsoft.com/office/drawing/2014/main" id="{96AF1D7F-BD46-6487-E085-9792013967A5}"/>
              </a:ext>
            </a:extLst>
          </p:cNvPr>
          <p:cNvSpPr>
            <a:spLocks noGrp="1"/>
          </p:cNvSpPr>
          <p:nvPr>
            <p:ph type="title"/>
          </p:nvPr>
        </p:nvSpPr>
        <p:spPr>
          <a:xfrm>
            <a:off x="878840" y="637208"/>
            <a:ext cx="10515600" cy="457200"/>
          </a:xfrm>
        </p:spPr>
        <p:txBody>
          <a:bodyPr>
            <a:normAutofit fontScale="90000"/>
          </a:bodyPr>
          <a:lstStyle/>
          <a:p>
            <a:r>
              <a:rPr lang="en-GB"/>
              <a:t>Outcomes of the project – Household members</a:t>
            </a:r>
          </a:p>
        </p:txBody>
      </p:sp>
      <p:sp>
        <p:nvSpPr>
          <p:cNvPr id="5" name="TextBox 4">
            <a:extLst>
              <a:ext uri="{FF2B5EF4-FFF2-40B4-BE49-F238E27FC236}">
                <a16:creationId xmlns:a16="http://schemas.microsoft.com/office/drawing/2014/main" id="{093CDC8F-8253-CA9C-AD1B-6027258EFBB2}"/>
              </a:ext>
            </a:extLst>
          </p:cNvPr>
          <p:cNvSpPr txBox="1"/>
          <p:nvPr/>
        </p:nvSpPr>
        <p:spPr>
          <a:xfrm>
            <a:off x="919480" y="6055360"/>
            <a:ext cx="10434320" cy="400110"/>
          </a:xfrm>
          <a:prstGeom prst="rect">
            <a:avLst/>
          </a:prstGeom>
          <a:noFill/>
        </p:spPr>
        <p:txBody>
          <a:bodyPr wrap="square" rtlCol="0">
            <a:spAutoFit/>
          </a:bodyPr>
          <a:lstStyle/>
          <a:p>
            <a:r>
              <a:rPr lang="en-GB" sz="1000">
                <a:solidFill>
                  <a:srgbClr val="3E5F73"/>
                </a:solidFill>
                <a:latin typeface="Arial" panose="020B0604020202020204" pitchFamily="34" charset="0"/>
                <a:cs typeface="Arial" panose="020B0604020202020204" pitchFamily="34" charset="0"/>
              </a:rPr>
              <a:t>(2) Prochaska, James O.; DiClemente, Carlo C. (2005). "The transtheoretical approach". In Norcross, John C.; Goldfried, Marvin R. (eds.). Handbook of psychotherapy integration. Oxford series in clinical psychology (2nd ed.). Oxford; New York: Oxford University Press. pp. 147–171.</a:t>
            </a:r>
          </a:p>
        </p:txBody>
      </p:sp>
      <p:pic>
        <p:nvPicPr>
          <p:cNvPr id="4" name="Picture 3">
            <a:extLst>
              <a:ext uri="{FF2B5EF4-FFF2-40B4-BE49-F238E27FC236}">
                <a16:creationId xmlns:a16="http://schemas.microsoft.com/office/drawing/2014/main" id="{CD21AB9A-C0F6-EE21-62C7-A299E116ADD5}"/>
              </a:ext>
            </a:extLst>
          </p:cNvPr>
          <p:cNvPicPr>
            <a:picLocks noChangeAspect="1"/>
          </p:cNvPicPr>
          <p:nvPr/>
        </p:nvPicPr>
        <p:blipFill>
          <a:blip r:embed="rId2"/>
          <a:stretch>
            <a:fillRect/>
          </a:stretch>
        </p:blipFill>
        <p:spPr>
          <a:xfrm>
            <a:off x="8482642" y="1969142"/>
            <a:ext cx="3850564" cy="2678653"/>
          </a:xfrm>
          <a:prstGeom prst="rect">
            <a:avLst/>
          </a:prstGeom>
        </p:spPr>
      </p:pic>
    </p:spTree>
    <p:extLst>
      <p:ext uri="{BB962C8B-B14F-4D97-AF65-F5344CB8AC3E}">
        <p14:creationId xmlns:p14="http://schemas.microsoft.com/office/powerpoint/2010/main" val="3591134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60389-26B2-7466-0909-5F3A1A6FFD57}"/>
              </a:ext>
            </a:extLst>
          </p:cNvPr>
          <p:cNvSpPr>
            <a:spLocks noGrp="1"/>
          </p:cNvSpPr>
          <p:nvPr>
            <p:ph idx="1"/>
          </p:nvPr>
        </p:nvSpPr>
        <p:spPr>
          <a:xfrm>
            <a:off x="838200" y="1460416"/>
            <a:ext cx="7606553" cy="4736167"/>
          </a:xfrm>
        </p:spPr>
        <p:txBody>
          <a:bodyPr>
            <a:normAutofit/>
          </a:bodyPr>
          <a:lstStyle/>
          <a:p>
            <a:pPr marL="0" indent="0">
              <a:lnSpc>
                <a:spcPct val="120000"/>
              </a:lnSpc>
              <a:buNone/>
            </a:pPr>
            <a:r>
              <a:rPr lang="en-US" sz="1400"/>
              <a:t>The national Innovation for Healthcare Inequalities Programme (InHIP) was launched to address local healthcare inequalities experienced by deprived and other under-served populations, and to align with wider work between national organisations including the Accelerated Access Collaborative (AAC), NHS England’s National Healthcare Inequalities Improvement Programme and the Health Innovation Network (HIN) and to be delivered in partnership with Greater Manchester Integrated Care Partnership (ICPs).</a:t>
            </a:r>
          </a:p>
          <a:p>
            <a:pPr marL="0" indent="0">
              <a:lnSpc>
                <a:spcPct val="120000"/>
              </a:lnSpc>
              <a:buNone/>
            </a:pPr>
            <a:r>
              <a:rPr lang="en-US" sz="1400"/>
              <a:t>Core20PLUS5 is a national NHS England approach to support the reduction of health inequalities at both national and system level. The approach defines a target population cohort and identifies ‘5’ focus clinical areas requiring accelerated improvement.  For Children and Young People (CYP), one of the 5 clinical areas relates to decreasing the number of asthma attacks.</a:t>
            </a:r>
          </a:p>
          <a:p>
            <a:pPr marL="0" indent="0">
              <a:lnSpc>
                <a:spcPct val="120000"/>
              </a:lnSpc>
              <a:buNone/>
            </a:pPr>
            <a:r>
              <a:rPr lang="en-US" sz="1400"/>
              <a:t>Greater Manchester has a high prevalence of asthma, observes high paediatric admission rates for asthma, and a higher prevalence of smoking than the England average.</a:t>
            </a:r>
          </a:p>
          <a:p>
            <a:pPr marL="0" indent="0">
              <a:lnSpc>
                <a:spcPct val="120000"/>
              </a:lnSpc>
              <a:buNone/>
            </a:pPr>
            <a:r>
              <a:rPr lang="en-US" sz="1400"/>
              <a:t>Within the above context, the Greater Manchester InHIP project focused on identifying and increasing treatment rates for children admitted to paediatric wards with asthma and supporting those at increased risk of exacerbation due to living in a smoking household.</a:t>
            </a:r>
          </a:p>
          <a:p>
            <a:pPr marL="0" indent="0">
              <a:lnSpc>
                <a:spcPct val="120000"/>
              </a:lnSpc>
              <a:buNone/>
            </a:pPr>
            <a:endParaRPr lang="en-US" sz="1400"/>
          </a:p>
          <a:p>
            <a:pPr marL="0" indent="0">
              <a:lnSpc>
                <a:spcPct val="120000"/>
              </a:lnSpc>
              <a:buNone/>
            </a:pPr>
            <a:endParaRPr lang="en-US" sz="1400"/>
          </a:p>
          <a:p>
            <a:pPr marL="0" indent="0">
              <a:buNone/>
            </a:pPr>
            <a:endParaRPr lang="en-GB"/>
          </a:p>
          <a:p>
            <a:pPr marL="0" indent="0">
              <a:buNone/>
            </a:pPr>
            <a:endParaRPr lang="en-GB"/>
          </a:p>
        </p:txBody>
      </p:sp>
      <p:sp>
        <p:nvSpPr>
          <p:cNvPr id="3" name="Title 2">
            <a:extLst>
              <a:ext uri="{FF2B5EF4-FFF2-40B4-BE49-F238E27FC236}">
                <a16:creationId xmlns:a16="http://schemas.microsoft.com/office/drawing/2014/main" id="{89F6E09E-5772-0325-68AE-4CF9EEE8F24F}"/>
              </a:ext>
            </a:extLst>
          </p:cNvPr>
          <p:cNvSpPr>
            <a:spLocks noGrp="1"/>
          </p:cNvSpPr>
          <p:nvPr>
            <p:ph type="title"/>
          </p:nvPr>
        </p:nvSpPr>
        <p:spPr>
          <a:xfrm>
            <a:off x="838200" y="983596"/>
            <a:ext cx="8405388" cy="457200"/>
          </a:xfrm>
        </p:spPr>
        <p:txBody>
          <a:bodyPr>
            <a:normAutofit fontScale="90000"/>
          </a:bodyPr>
          <a:lstStyle/>
          <a:p>
            <a:r>
              <a:rPr lang="en-US"/>
              <a:t>Background and context</a:t>
            </a:r>
            <a:endParaRPr lang="en-GB"/>
          </a:p>
        </p:txBody>
      </p:sp>
      <p:pic>
        <p:nvPicPr>
          <p:cNvPr id="5" name="Picture 4">
            <a:extLst>
              <a:ext uri="{FF2B5EF4-FFF2-40B4-BE49-F238E27FC236}">
                <a16:creationId xmlns:a16="http://schemas.microsoft.com/office/drawing/2014/main" id="{539A87B9-2A94-5E45-2B8E-5E68FEB9D233}"/>
              </a:ext>
            </a:extLst>
          </p:cNvPr>
          <p:cNvPicPr>
            <a:picLocks noChangeAspect="1"/>
          </p:cNvPicPr>
          <p:nvPr/>
        </p:nvPicPr>
        <p:blipFill>
          <a:blip r:embed="rId2"/>
          <a:stretch>
            <a:fillRect/>
          </a:stretch>
        </p:blipFill>
        <p:spPr>
          <a:xfrm>
            <a:off x="8672385" y="1825625"/>
            <a:ext cx="3286125" cy="4010025"/>
          </a:xfrm>
          <a:prstGeom prst="rect">
            <a:avLst/>
          </a:prstGeom>
        </p:spPr>
      </p:pic>
    </p:spTree>
    <p:extLst>
      <p:ext uri="{BB962C8B-B14F-4D97-AF65-F5344CB8AC3E}">
        <p14:creationId xmlns:p14="http://schemas.microsoft.com/office/powerpoint/2010/main" val="4074798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2FC1-DE45-18E9-4025-61E993D5EFFC}"/>
              </a:ext>
            </a:extLst>
          </p:cNvPr>
          <p:cNvSpPr>
            <a:spLocks noGrp="1"/>
          </p:cNvSpPr>
          <p:nvPr>
            <p:ph type="ctrTitle"/>
          </p:nvPr>
        </p:nvSpPr>
        <p:spPr/>
        <p:txBody>
          <a:bodyPr/>
          <a:lstStyle/>
          <a:p>
            <a:r>
              <a:rPr lang="en-GB"/>
              <a:t>Qualitative Insights </a:t>
            </a:r>
          </a:p>
        </p:txBody>
      </p:sp>
    </p:spTree>
    <p:extLst>
      <p:ext uri="{BB962C8B-B14F-4D97-AF65-F5344CB8AC3E}">
        <p14:creationId xmlns:p14="http://schemas.microsoft.com/office/powerpoint/2010/main" val="2457802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177D63-2289-033D-362D-02C4635320E1}"/>
              </a:ext>
            </a:extLst>
          </p:cNvPr>
          <p:cNvSpPr>
            <a:spLocks noGrp="1"/>
          </p:cNvSpPr>
          <p:nvPr>
            <p:ph idx="1"/>
          </p:nvPr>
        </p:nvSpPr>
        <p:spPr/>
        <p:txBody>
          <a:bodyPr vert="horz" lIns="91440" tIns="45720" rIns="91440" bIns="45720" rtlCol="0" anchor="t">
            <a:normAutofit/>
          </a:bodyPr>
          <a:lstStyle/>
          <a:p>
            <a:pPr marL="0" indent="0">
              <a:buNone/>
            </a:pPr>
            <a:r>
              <a:rPr lang="en-US" sz="1800">
                <a:latin typeface="Arial"/>
                <a:cs typeface="Arial"/>
              </a:rPr>
              <a:t>Three surveys were developed to collect feedback from participants of the project, a sperate feedback survey for CYP (13 – 16yrs), parents and staff involved. The aim was to gain an understanding of their personal experience of the project pathway and support.</a:t>
            </a:r>
          </a:p>
          <a:p>
            <a:pPr marL="0" indent="0">
              <a:buNone/>
            </a:pPr>
            <a:r>
              <a:rPr lang="en-US" sz="1800">
                <a:latin typeface="Arial"/>
                <a:cs typeface="Arial"/>
              </a:rPr>
              <a:t>The accessibility of the surveys was ensured for low health literacy levels and CYP by developing the feedback surveys in alignment with the Care Quality Commission CYP hospital experience survey and using a tool to confirm the reading level of each question. After development, the surveys were agreed with the GM ICP team and the Royal Oldham staff.</a:t>
            </a:r>
          </a:p>
          <a:p>
            <a:pPr marL="0" indent="0">
              <a:buNone/>
            </a:pPr>
            <a:r>
              <a:rPr lang="en-US" sz="1800">
                <a:latin typeface="Arial"/>
                <a:cs typeface="Arial"/>
              </a:rPr>
              <a:t>The optimal method of distribution was developed in collaboration with the Royal Oldham team. During the follow up, the asthma nurse would send the MS Forms survey link for the CYP and parent to complete on their own. Project funding was also </a:t>
            </a:r>
            <a:r>
              <a:rPr lang="en-US" sz="1800" err="1">
                <a:latin typeface="Arial"/>
                <a:cs typeface="Arial"/>
              </a:rPr>
              <a:t>utilised</a:t>
            </a:r>
            <a:r>
              <a:rPr lang="en-US" sz="1800">
                <a:latin typeface="Arial"/>
                <a:cs typeface="Arial"/>
              </a:rPr>
              <a:t> for the dedicated hospital staff member to contact patient and parent participants in the project. Staff surveys were sent out to all staff that had received training as part of the project, current and previous ward staff.</a:t>
            </a:r>
          </a:p>
          <a:p>
            <a:pPr marL="0" indent="0">
              <a:buNone/>
            </a:pPr>
            <a:r>
              <a:rPr lang="en-US" sz="1800">
                <a:latin typeface="Arial"/>
                <a:cs typeface="Arial"/>
              </a:rPr>
              <a:t>Parent feedback rates were much higher than CYP or staff responses, leading to a recommendation of improving methods of gathering feedback in any future iteration of the project. </a:t>
            </a:r>
            <a:endParaRPr lang="en-US" sz="1800"/>
          </a:p>
          <a:p>
            <a:endParaRPr lang="en-US" sz="1800"/>
          </a:p>
          <a:p>
            <a:endParaRPr lang="en-US" sz="1800"/>
          </a:p>
          <a:p>
            <a:endParaRPr lang="en-GB" sz="1800"/>
          </a:p>
        </p:txBody>
      </p:sp>
      <p:sp>
        <p:nvSpPr>
          <p:cNvPr id="3" name="Title 2">
            <a:extLst>
              <a:ext uri="{FF2B5EF4-FFF2-40B4-BE49-F238E27FC236}">
                <a16:creationId xmlns:a16="http://schemas.microsoft.com/office/drawing/2014/main" id="{654860D5-F85E-2D69-5BBF-2A7C22FD7280}"/>
              </a:ext>
            </a:extLst>
          </p:cNvPr>
          <p:cNvSpPr>
            <a:spLocks noGrp="1"/>
          </p:cNvSpPr>
          <p:nvPr>
            <p:ph type="title"/>
          </p:nvPr>
        </p:nvSpPr>
        <p:spPr/>
        <p:txBody>
          <a:bodyPr>
            <a:normAutofit fontScale="90000"/>
          </a:bodyPr>
          <a:lstStyle/>
          <a:p>
            <a:r>
              <a:rPr lang="en-GB"/>
              <a:t>Gathering Feedback </a:t>
            </a:r>
          </a:p>
        </p:txBody>
      </p:sp>
    </p:spTree>
    <p:extLst>
      <p:ext uri="{BB962C8B-B14F-4D97-AF65-F5344CB8AC3E}">
        <p14:creationId xmlns:p14="http://schemas.microsoft.com/office/powerpoint/2010/main" val="79357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88E7FC-BC8B-83A3-02A0-3F312EA05E12}"/>
              </a:ext>
            </a:extLst>
          </p:cNvPr>
          <p:cNvSpPr>
            <a:spLocks noGrp="1"/>
          </p:cNvSpPr>
          <p:nvPr>
            <p:ph idx="1"/>
          </p:nvPr>
        </p:nvSpPr>
        <p:spPr>
          <a:xfrm>
            <a:off x="838200" y="1825625"/>
            <a:ext cx="10515600" cy="2670175"/>
          </a:xfrm>
        </p:spPr>
        <p:txBody>
          <a:bodyPr vert="horz" lIns="91440" tIns="45720" rIns="91440" bIns="45720" rtlCol="0" anchor="t">
            <a:noAutofit/>
          </a:bodyPr>
          <a:lstStyle/>
          <a:p>
            <a:pPr marL="0" indent="0">
              <a:lnSpc>
                <a:spcPct val="120000"/>
              </a:lnSpc>
              <a:buNone/>
            </a:pPr>
            <a:r>
              <a:rPr lang="en-GB" sz="1800">
                <a:latin typeface="Arial"/>
                <a:cs typeface="Arial"/>
              </a:rPr>
              <a:t>Of the 42 children seen in community follow-up clinics or at home, 14 parents provided feedback on the service (33%). The </a:t>
            </a:r>
            <a:r>
              <a:rPr lang="en-US" sz="1800">
                <a:latin typeface="Arial"/>
                <a:cs typeface="Arial"/>
              </a:rPr>
              <a:t>feedback showed parents were well informed of the innovation and pathway.</a:t>
            </a:r>
          </a:p>
          <a:p>
            <a:pPr marL="0" indent="0">
              <a:lnSpc>
                <a:spcPct val="120000"/>
              </a:lnSpc>
              <a:buNone/>
            </a:pPr>
            <a:r>
              <a:rPr lang="en-US" sz="1800">
                <a:latin typeface="Arial"/>
                <a:cs typeface="Arial"/>
              </a:rPr>
              <a:t>Of the 2 parents whose children had a </a:t>
            </a:r>
            <a:r>
              <a:rPr lang="en-US" sz="1800" err="1">
                <a:latin typeface="Arial"/>
                <a:cs typeface="Arial"/>
              </a:rPr>
              <a:t>FeNO</a:t>
            </a:r>
            <a:r>
              <a:rPr lang="en-US" sz="1800">
                <a:latin typeface="Arial"/>
                <a:cs typeface="Arial"/>
              </a:rPr>
              <a:t> test, both thought the nurse or doctor explained why the test was needed and what would be done. Afterwards, the nurse or doctor explained, to both sets of parents, the result of their child's </a:t>
            </a:r>
            <a:r>
              <a:rPr lang="en-US" sz="1800" err="1">
                <a:latin typeface="Arial"/>
                <a:cs typeface="Arial"/>
              </a:rPr>
              <a:t>FeNO</a:t>
            </a:r>
            <a:r>
              <a:rPr lang="en-US" sz="1800">
                <a:latin typeface="Arial"/>
                <a:cs typeface="Arial"/>
              </a:rPr>
              <a:t> test and they understood what that meant for their child’s asthma. </a:t>
            </a:r>
            <a:endParaRPr lang="en-US" sz="1800"/>
          </a:p>
          <a:p>
            <a:pPr marL="0" indent="0">
              <a:lnSpc>
                <a:spcPct val="120000"/>
              </a:lnSpc>
              <a:buNone/>
            </a:pPr>
            <a:r>
              <a:rPr lang="en-US" sz="1800">
                <a:latin typeface="Arial"/>
                <a:cs typeface="Arial"/>
              </a:rPr>
              <a:t>Of the 6 parents with children with asthma:</a:t>
            </a:r>
            <a:endParaRPr lang="en-GB" sz="1800">
              <a:latin typeface="Arial"/>
              <a:cs typeface="Arial"/>
            </a:endParaRPr>
          </a:p>
        </p:txBody>
      </p:sp>
      <p:sp>
        <p:nvSpPr>
          <p:cNvPr id="3" name="Title 2">
            <a:extLst>
              <a:ext uri="{FF2B5EF4-FFF2-40B4-BE49-F238E27FC236}">
                <a16:creationId xmlns:a16="http://schemas.microsoft.com/office/drawing/2014/main" id="{BDF69B5C-1592-D26E-B8FA-0545EC2D015F}"/>
              </a:ext>
            </a:extLst>
          </p:cNvPr>
          <p:cNvSpPr>
            <a:spLocks noGrp="1"/>
          </p:cNvSpPr>
          <p:nvPr>
            <p:ph type="title"/>
          </p:nvPr>
        </p:nvSpPr>
        <p:spPr/>
        <p:txBody>
          <a:bodyPr>
            <a:normAutofit fontScale="90000"/>
          </a:bodyPr>
          <a:lstStyle/>
          <a:p>
            <a:r>
              <a:rPr lang="en-GB"/>
              <a:t>Feedback from Parents </a:t>
            </a:r>
          </a:p>
        </p:txBody>
      </p:sp>
      <p:graphicFrame>
        <p:nvGraphicFramePr>
          <p:cNvPr id="2" name="Chart 1">
            <a:extLst>
              <a:ext uri="{FF2B5EF4-FFF2-40B4-BE49-F238E27FC236}">
                <a16:creationId xmlns:a16="http://schemas.microsoft.com/office/drawing/2014/main" id="{BF92900E-46E3-08DA-F062-D6E9C430A939}"/>
              </a:ext>
            </a:extLst>
          </p:cNvPr>
          <p:cNvGraphicFramePr/>
          <p:nvPr>
            <p:extLst>
              <p:ext uri="{D42A27DB-BD31-4B8C-83A1-F6EECF244321}">
                <p14:modId xmlns:p14="http://schemas.microsoft.com/office/powerpoint/2010/main" val="863182388"/>
              </p:ext>
            </p:extLst>
          </p:nvPr>
        </p:nvGraphicFramePr>
        <p:xfrm>
          <a:off x="1882140" y="4520944"/>
          <a:ext cx="1165860" cy="1140200"/>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3">
            <a:extLst>
              <a:ext uri="{FF2B5EF4-FFF2-40B4-BE49-F238E27FC236}">
                <a16:creationId xmlns:a16="http://schemas.microsoft.com/office/drawing/2014/main" id="{C167320C-EAD4-2111-79D2-A2742D709EB8}"/>
              </a:ext>
            </a:extLst>
          </p:cNvPr>
          <p:cNvSpPr txBox="1">
            <a:spLocks/>
          </p:cNvSpPr>
          <p:nvPr/>
        </p:nvSpPr>
        <p:spPr>
          <a:xfrm>
            <a:off x="838200" y="5661144"/>
            <a:ext cx="3545840" cy="862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a:solidFill>
                  <a:schemeClr val="accent2"/>
                </a:solidFill>
              </a:rPr>
              <a:t>Received information on </a:t>
            </a:r>
            <a:r>
              <a:rPr lang="en-US" sz="1800">
                <a:solidFill>
                  <a:schemeClr val="accent2"/>
                </a:solidFill>
              </a:rPr>
              <a:t>who to talk to if they were worried about anything when they got home</a:t>
            </a:r>
            <a:endParaRPr lang="en-GB" sz="1800">
              <a:solidFill>
                <a:schemeClr val="accent2"/>
              </a:solidFill>
            </a:endParaRPr>
          </a:p>
        </p:txBody>
      </p:sp>
      <p:graphicFrame>
        <p:nvGraphicFramePr>
          <p:cNvPr id="6" name="Chart 5">
            <a:extLst>
              <a:ext uri="{FF2B5EF4-FFF2-40B4-BE49-F238E27FC236}">
                <a16:creationId xmlns:a16="http://schemas.microsoft.com/office/drawing/2014/main" id="{6F94A63E-2664-B6D9-DEE2-9CEF54E356E4}"/>
              </a:ext>
            </a:extLst>
          </p:cNvPr>
          <p:cNvGraphicFramePr/>
          <p:nvPr>
            <p:extLst>
              <p:ext uri="{D42A27DB-BD31-4B8C-83A1-F6EECF244321}">
                <p14:modId xmlns:p14="http://schemas.microsoft.com/office/powerpoint/2010/main" val="3990461671"/>
              </p:ext>
            </p:extLst>
          </p:nvPr>
        </p:nvGraphicFramePr>
        <p:xfrm>
          <a:off x="5669838" y="4520944"/>
          <a:ext cx="1165860" cy="114020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3">
            <a:extLst>
              <a:ext uri="{FF2B5EF4-FFF2-40B4-BE49-F238E27FC236}">
                <a16:creationId xmlns:a16="http://schemas.microsoft.com/office/drawing/2014/main" id="{020CAD5C-1FD2-9006-C4D8-BF67CC34FE10}"/>
              </a:ext>
            </a:extLst>
          </p:cNvPr>
          <p:cNvSpPr txBox="1">
            <a:spLocks/>
          </p:cNvSpPr>
          <p:nvPr/>
        </p:nvSpPr>
        <p:spPr>
          <a:xfrm>
            <a:off x="4625898" y="5661144"/>
            <a:ext cx="3545840" cy="862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a:solidFill>
                  <a:schemeClr val="accent2"/>
                </a:solidFill>
              </a:rPr>
              <a:t>Knew what would happen next with their child’s asthma treatment </a:t>
            </a:r>
          </a:p>
        </p:txBody>
      </p:sp>
      <p:graphicFrame>
        <p:nvGraphicFramePr>
          <p:cNvPr id="13" name="Chart 12">
            <a:extLst>
              <a:ext uri="{FF2B5EF4-FFF2-40B4-BE49-F238E27FC236}">
                <a16:creationId xmlns:a16="http://schemas.microsoft.com/office/drawing/2014/main" id="{9DC1BE81-4C4E-12A9-C8AE-CAB78723017B}"/>
              </a:ext>
            </a:extLst>
          </p:cNvPr>
          <p:cNvGraphicFramePr/>
          <p:nvPr>
            <p:extLst>
              <p:ext uri="{D42A27DB-BD31-4B8C-83A1-F6EECF244321}">
                <p14:modId xmlns:p14="http://schemas.microsoft.com/office/powerpoint/2010/main" val="1432654511"/>
              </p:ext>
            </p:extLst>
          </p:nvPr>
        </p:nvGraphicFramePr>
        <p:xfrm>
          <a:off x="9457536" y="4503027"/>
          <a:ext cx="1165860" cy="1140200"/>
        </p:xfrm>
        <a:graphic>
          <a:graphicData uri="http://schemas.openxmlformats.org/drawingml/2006/chart">
            <c:chart xmlns:c="http://schemas.openxmlformats.org/drawingml/2006/chart" xmlns:r="http://schemas.openxmlformats.org/officeDocument/2006/relationships" r:id="rId4"/>
          </a:graphicData>
        </a:graphic>
      </p:graphicFrame>
      <p:sp>
        <p:nvSpPr>
          <p:cNvPr id="14" name="Content Placeholder 3">
            <a:extLst>
              <a:ext uri="{FF2B5EF4-FFF2-40B4-BE49-F238E27FC236}">
                <a16:creationId xmlns:a16="http://schemas.microsoft.com/office/drawing/2014/main" id="{6AEA5787-175B-7905-9D1E-27BA57626F1B}"/>
              </a:ext>
            </a:extLst>
          </p:cNvPr>
          <p:cNvSpPr txBox="1">
            <a:spLocks/>
          </p:cNvSpPr>
          <p:nvPr/>
        </p:nvSpPr>
        <p:spPr>
          <a:xfrm>
            <a:off x="8413596" y="5643227"/>
            <a:ext cx="3545840" cy="8621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a:solidFill>
                  <a:schemeClr val="accent2"/>
                </a:solidFill>
                <a:latin typeface="Arial"/>
                <a:cs typeface="Arial"/>
              </a:rPr>
              <a:t>Said their child’s asthma improved after treatment  </a:t>
            </a:r>
            <a:endParaRPr lang="en-GB" sz="1800">
              <a:solidFill>
                <a:schemeClr val="accent2"/>
              </a:solidFill>
            </a:endParaRPr>
          </a:p>
        </p:txBody>
      </p:sp>
      <p:sp>
        <p:nvSpPr>
          <p:cNvPr id="15" name="Content Placeholder 3">
            <a:extLst>
              <a:ext uri="{FF2B5EF4-FFF2-40B4-BE49-F238E27FC236}">
                <a16:creationId xmlns:a16="http://schemas.microsoft.com/office/drawing/2014/main" id="{3C42AE3B-D037-BFBB-37D6-CE8FB593C7E0}"/>
              </a:ext>
            </a:extLst>
          </p:cNvPr>
          <p:cNvSpPr txBox="1">
            <a:spLocks/>
          </p:cNvSpPr>
          <p:nvPr/>
        </p:nvSpPr>
        <p:spPr>
          <a:xfrm>
            <a:off x="2032279" y="4913116"/>
            <a:ext cx="865582" cy="3558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a:solidFill>
                  <a:schemeClr val="accent2"/>
                </a:solidFill>
              </a:rPr>
              <a:t>100%</a:t>
            </a:r>
          </a:p>
        </p:txBody>
      </p:sp>
      <p:sp>
        <p:nvSpPr>
          <p:cNvPr id="16" name="Content Placeholder 3">
            <a:extLst>
              <a:ext uri="{FF2B5EF4-FFF2-40B4-BE49-F238E27FC236}">
                <a16:creationId xmlns:a16="http://schemas.microsoft.com/office/drawing/2014/main" id="{878D7C86-C3EE-5219-BE48-3997D746D56E}"/>
              </a:ext>
            </a:extLst>
          </p:cNvPr>
          <p:cNvSpPr txBox="1">
            <a:spLocks/>
          </p:cNvSpPr>
          <p:nvPr/>
        </p:nvSpPr>
        <p:spPr>
          <a:xfrm>
            <a:off x="5819977" y="4913116"/>
            <a:ext cx="865582" cy="3558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a:solidFill>
                  <a:schemeClr val="accent2"/>
                </a:solidFill>
              </a:rPr>
              <a:t>83%</a:t>
            </a:r>
          </a:p>
        </p:txBody>
      </p:sp>
      <p:sp>
        <p:nvSpPr>
          <p:cNvPr id="17" name="Content Placeholder 3">
            <a:extLst>
              <a:ext uri="{FF2B5EF4-FFF2-40B4-BE49-F238E27FC236}">
                <a16:creationId xmlns:a16="http://schemas.microsoft.com/office/drawing/2014/main" id="{26804200-3D0E-9324-E3BF-B706D12FA45C}"/>
              </a:ext>
            </a:extLst>
          </p:cNvPr>
          <p:cNvSpPr txBox="1">
            <a:spLocks/>
          </p:cNvSpPr>
          <p:nvPr/>
        </p:nvSpPr>
        <p:spPr>
          <a:xfrm>
            <a:off x="9607675" y="4913116"/>
            <a:ext cx="865582" cy="3558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a:solidFill>
                  <a:schemeClr val="accent2"/>
                </a:solidFill>
              </a:rPr>
              <a:t>83%</a:t>
            </a:r>
          </a:p>
        </p:txBody>
      </p:sp>
    </p:spTree>
    <p:extLst>
      <p:ext uri="{BB962C8B-B14F-4D97-AF65-F5344CB8AC3E}">
        <p14:creationId xmlns:p14="http://schemas.microsoft.com/office/powerpoint/2010/main" val="3433604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88E7FC-BC8B-83A3-02A0-3F312EA05E12}"/>
              </a:ext>
            </a:extLst>
          </p:cNvPr>
          <p:cNvSpPr>
            <a:spLocks noGrp="1"/>
          </p:cNvSpPr>
          <p:nvPr>
            <p:ph idx="1"/>
          </p:nvPr>
        </p:nvSpPr>
        <p:spPr>
          <a:xfrm>
            <a:off x="838200" y="1825626"/>
            <a:ext cx="10515600" cy="882120"/>
          </a:xfrm>
        </p:spPr>
        <p:txBody>
          <a:bodyPr vert="horz" lIns="91440" tIns="45720" rIns="91440" bIns="45720" rtlCol="0" anchor="t">
            <a:normAutofit/>
          </a:bodyPr>
          <a:lstStyle/>
          <a:p>
            <a:pPr marL="0" indent="0">
              <a:buNone/>
            </a:pPr>
            <a:r>
              <a:rPr lang="en-GB" sz="1800">
                <a:latin typeface="Arial"/>
                <a:cs typeface="Arial"/>
              </a:rPr>
              <a:t>Of these 14 parent respondents, 8 were smokers and 7 </a:t>
            </a:r>
            <a:r>
              <a:rPr lang="en-US" sz="1800">
                <a:latin typeface="Arial"/>
                <a:cs typeface="Arial"/>
              </a:rPr>
              <a:t>received information when in hospital or at the clinic about stopping smoking. 100% of these parents stated that the information they received was clear, and 57% stated it was helpful. </a:t>
            </a:r>
            <a:endParaRPr lang="en-US" sz="1800"/>
          </a:p>
        </p:txBody>
      </p:sp>
      <p:sp>
        <p:nvSpPr>
          <p:cNvPr id="3" name="Title 2">
            <a:extLst>
              <a:ext uri="{FF2B5EF4-FFF2-40B4-BE49-F238E27FC236}">
                <a16:creationId xmlns:a16="http://schemas.microsoft.com/office/drawing/2014/main" id="{BDF69B5C-1592-D26E-B8FA-0545EC2D015F}"/>
              </a:ext>
            </a:extLst>
          </p:cNvPr>
          <p:cNvSpPr>
            <a:spLocks noGrp="1"/>
          </p:cNvSpPr>
          <p:nvPr>
            <p:ph type="title"/>
          </p:nvPr>
        </p:nvSpPr>
        <p:spPr/>
        <p:txBody>
          <a:bodyPr>
            <a:normAutofit fontScale="90000"/>
          </a:bodyPr>
          <a:lstStyle/>
          <a:p>
            <a:r>
              <a:rPr lang="en-GB"/>
              <a:t>Feedback from Parents </a:t>
            </a:r>
          </a:p>
        </p:txBody>
      </p:sp>
      <p:sp>
        <p:nvSpPr>
          <p:cNvPr id="9" name="TextBox 8">
            <a:extLst>
              <a:ext uri="{FF2B5EF4-FFF2-40B4-BE49-F238E27FC236}">
                <a16:creationId xmlns:a16="http://schemas.microsoft.com/office/drawing/2014/main" id="{0983E1FE-D5BD-9629-2840-B3A1844081CB}"/>
              </a:ext>
            </a:extLst>
          </p:cNvPr>
          <p:cNvSpPr txBox="1"/>
          <p:nvPr/>
        </p:nvSpPr>
        <p:spPr>
          <a:xfrm>
            <a:off x="893490" y="5316726"/>
            <a:ext cx="5386754" cy="1077218"/>
          </a:xfrm>
          <a:prstGeom prst="rect">
            <a:avLst/>
          </a:prstGeom>
          <a:noFill/>
        </p:spPr>
        <p:txBody>
          <a:bodyPr wrap="square">
            <a:spAutoFit/>
          </a:bodyPr>
          <a:lstStyle/>
          <a:p>
            <a:r>
              <a:rPr lang="en-US" sz="1600">
                <a:solidFill>
                  <a:schemeClr val="tx2"/>
                </a:solidFill>
                <a:latin typeface="Arial" panose="020B0604020202020204" pitchFamily="34" charset="0"/>
                <a:cs typeface="Arial" panose="020B0604020202020204" pitchFamily="34" charset="0"/>
              </a:rPr>
              <a:t>Reasons given for not registering for the smoke free app: </a:t>
            </a:r>
          </a:p>
          <a:p>
            <a:pPr marL="342900" indent="-342900">
              <a:buFont typeface="Arial" panose="020B0604020202020204" pitchFamily="34" charset="0"/>
              <a:buChar char="•"/>
            </a:pPr>
            <a:r>
              <a:rPr lang="en-US" sz="1600">
                <a:solidFill>
                  <a:schemeClr val="tx2"/>
                </a:solidFill>
                <a:latin typeface="Arial" panose="020B0604020202020204" pitchFamily="34" charset="0"/>
                <a:cs typeface="Arial" panose="020B0604020202020204" pitchFamily="34" charset="0"/>
              </a:rPr>
              <a:t>“Just busy”</a:t>
            </a:r>
          </a:p>
          <a:p>
            <a:pPr marL="342900" indent="-342900">
              <a:buFont typeface="Arial" panose="020B0604020202020204" pitchFamily="34" charset="0"/>
              <a:buChar char="•"/>
            </a:pPr>
            <a:r>
              <a:rPr lang="en-US" sz="1600">
                <a:solidFill>
                  <a:schemeClr val="tx2"/>
                </a:solidFill>
                <a:latin typeface="Arial" panose="020B0604020202020204" pitchFamily="34" charset="0"/>
                <a:cs typeface="Arial" panose="020B0604020202020204" pitchFamily="34" charset="0"/>
              </a:rPr>
              <a:t>“Lost the leaflet given at the hospital”</a:t>
            </a:r>
          </a:p>
          <a:p>
            <a:pPr marL="342900" indent="-342900">
              <a:buFont typeface="Arial" panose="020B0604020202020204" pitchFamily="34" charset="0"/>
              <a:buChar char="•"/>
            </a:pPr>
            <a:r>
              <a:rPr lang="en-US" sz="1600">
                <a:solidFill>
                  <a:schemeClr val="tx2"/>
                </a:solidFill>
                <a:latin typeface="Arial" panose="020B0604020202020204" pitchFamily="34" charset="0"/>
                <a:cs typeface="Arial" panose="020B0604020202020204" pitchFamily="34" charset="0"/>
              </a:rPr>
              <a:t>“Decided not to stop smoking for now”</a:t>
            </a:r>
          </a:p>
        </p:txBody>
      </p:sp>
      <p:sp>
        <p:nvSpPr>
          <p:cNvPr id="10" name="TextBox 9">
            <a:extLst>
              <a:ext uri="{FF2B5EF4-FFF2-40B4-BE49-F238E27FC236}">
                <a16:creationId xmlns:a16="http://schemas.microsoft.com/office/drawing/2014/main" id="{704327C6-8F4E-E992-167A-B6D3E4B5C7B1}"/>
              </a:ext>
            </a:extLst>
          </p:cNvPr>
          <p:cNvSpPr txBox="1"/>
          <p:nvPr/>
        </p:nvSpPr>
        <p:spPr>
          <a:xfrm>
            <a:off x="6639678" y="5304183"/>
            <a:ext cx="4831080" cy="1077218"/>
          </a:xfrm>
          <a:prstGeom prst="rect">
            <a:avLst/>
          </a:prstGeom>
          <a:noFill/>
        </p:spPr>
        <p:txBody>
          <a:bodyPr wrap="square">
            <a:spAutoFit/>
          </a:bodyPr>
          <a:lstStyle/>
          <a:p>
            <a:r>
              <a:rPr lang="en-US" sz="1600">
                <a:solidFill>
                  <a:schemeClr val="tx2"/>
                </a:solidFill>
                <a:latin typeface="Arial" panose="020B0604020202020204" pitchFamily="34" charset="0"/>
                <a:cs typeface="Arial" panose="020B0604020202020204" pitchFamily="34" charset="0"/>
              </a:rPr>
              <a:t>Reasons given for not accessing stop smoking support: </a:t>
            </a:r>
          </a:p>
          <a:p>
            <a:pPr marL="342900" indent="-342900">
              <a:buFont typeface="Arial" panose="020B0604020202020204" pitchFamily="34" charset="0"/>
              <a:buChar char="•"/>
            </a:pPr>
            <a:r>
              <a:rPr lang="en-US" sz="1600">
                <a:solidFill>
                  <a:schemeClr val="tx2"/>
                </a:solidFill>
                <a:latin typeface="Arial" panose="020B0604020202020204" pitchFamily="34" charset="0"/>
                <a:cs typeface="Arial" panose="020B0604020202020204" pitchFamily="34" charset="0"/>
              </a:rPr>
              <a:t>“</a:t>
            </a:r>
            <a:r>
              <a:rPr lang="en-US" sz="1600" b="0" i="0">
                <a:solidFill>
                  <a:schemeClr val="tx2"/>
                </a:solidFill>
                <a:effectLst/>
                <a:latin typeface="Arial" panose="020B0604020202020204" pitchFamily="34" charset="0"/>
                <a:cs typeface="Arial" panose="020B0604020202020204" pitchFamily="34" charset="0"/>
              </a:rPr>
              <a:t>Has not looked into it properly”</a:t>
            </a:r>
          </a:p>
          <a:p>
            <a:pPr marL="342900" indent="-342900">
              <a:buFont typeface="Arial" panose="020B0604020202020204" pitchFamily="34" charset="0"/>
              <a:buChar char="•"/>
            </a:pPr>
            <a:r>
              <a:rPr lang="en-US" sz="1600">
                <a:solidFill>
                  <a:schemeClr val="tx2"/>
                </a:solidFill>
                <a:latin typeface="Arial" panose="020B0604020202020204" pitchFamily="34" charset="0"/>
                <a:cs typeface="Arial" panose="020B0604020202020204" pitchFamily="34" charset="0"/>
              </a:rPr>
              <a:t>“</a:t>
            </a:r>
            <a:r>
              <a:rPr lang="en-US" sz="1600" b="0" i="0">
                <a:solidFill>
                  <a:schemeClr val="tx2"/>
                </a:solidFill>
                <a:effectLst/>
                <a:latin typeface="Arial" panose="020B0604020202020204" pitchFamily="34" charset="0"/>
                <a:cs typeface="Arial" panose="020B0604020202020204" pitchFamily="34" charset="0"/>
              </a:rPr>
              <a:t>Didn't want to stop smoking for now</a:t>
            </a:r>
            <a:r>
              <a:rPr lang="en-US" sz="1600">
                <a:solidFill>
                  <a:schemeClr val="tx2"/>
                </a:solidFill>
                <a:latin typeface="Arial" panose="020B0604020202020204" pitchFamily="34" charset="0"/>
                <a:cs typeface="Arial" panose="020B0604020202020204" pitchFamily="34" charset="0"/>
              </a:rPr>
              <a:t>”</a:t>
            </a:r>
          </a:p>
        </p:txBody>
      </p:sp>
      <p:graphicFrame>
        <p:nvGraphicFramePr>
          <p:cNvPr id="7" name="Chart 6">
            <a:extLst>
              <a:ext uri="{FF2B5EF4-FFF2-40B4-BE49-F238E27FC236}">
                <a16:creationId xmlns:a16="http://schemas.microsoft.com/office/drawing/2014/main" id="{6779D4A1-147E-275C-54E8-71B73FC162ED}"/>
              </a:ext>
            </a:extLst>
          </p:cNvPr>
          <p:cNvGraphicFramePr/>
          <p:nvPr>
            <p:extLst>
              <p:ext uri="{D42A27DB-BD31-4B8C-83A1-F6EECF244321}">
                <p14:modId xmlns:p14="http://schemas.microsoft.com/office/powerpoint/2010/main" val="1758064328"/>
              </p:ext>
            </p:extLst>
          </p:nvPr>
        </p:nvGraphicFramePr>
        <p:xfrm>
          <a:off x="3352242" y="2700280"/>
          <a:ext cx="1165860" cy="1140200"/>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3">
            <a:extLst>
              <a:ext uri="{FF2B5EF4-FFF2-40B4-BE49-F238E27FC236}">
                <a16:creationId xmlns:a16="http://schemas.microsoft.com/office/drawing/2014/main" id="{E9299E47-A6CD-E8EC-ADB6-C43AA806C40E}"/>
              </a:ext>
            </a:extLst>
          </p:cNvPr>
          <p:cNvSpPr txBox="1">
            <a:spLocks/>
          </p:cNvSpPr>
          <p:nvPr/>
        </p:nvSpPr>
        <p:spPr>
          <a:xfrm>
            <a:off x="2308302" y="3840480"/>
            <a:ext cx="3545840" cy="862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a:solidFill>
                  <a:schemeClr val="accent2"/>
                </a:solidFill>
              </a:rPr>
              <a:t>Received clear information on stopping smoking </a:t>
            </a:r>
          </a:p>
        </p:txBody>
      </p:sp>
      <p:graphicFrame>
        <p:nvGraphicFramePr>
          <p:cNvPr id="11" name="Chart 10">
            <a:extLst>
              <a:ext uri="{FF2B5EF4-FFF2-40B4-BE49-F238E27FC236}">
                <a16:creationId xmlns:a16="http://schemas.microsoft.com/office/drawing/2014/main" id="{B16BB856-6CE9-8B1C-F5AC-27AE71EACF98}"/>
              </a:ext>
            </a:extLst>
          </p:cNvPr>
          <p:cNvGraphicFramePr/>
          <p:nvPr>
            <p:extLst>
              <p:ext uri="{D42A27DB-BD31-4B8C-83A1-F6EECF244321}">
                <p14:modId xmlns:p14="http://schemas.microsoft.com/office/powerpoint/2010/main" val="2449283"/>
              </p:ext>
            </p:extLst>
          </p:nvPr>
        </p:nvGraphicFramePr>
        <p:xfrm>
          <a:off x="7139940" y="2700280"/>
          <a:ext cx="1165860" cy="1140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3">
            <a:extLst>
              <a:ext uri="{FF2B5EF4-FFF2-40B4-BE49-F238E27FC236}">
                <a16:creationId xmlns:a16="http://schemas.microsoft.com/office/drawing/2014/main" id="{AAB649DF-88AB-BA0B-44D9-090CA569A881}"/>
              </a:ext>
            </a:extLst>
          </p:cNvPr>
          <p:cNvSpPr txBox="1">
            <a:spLocks/>
          </p:cNvSpPr>
          <p:nvPr/>
        </p:nvSpPr>
        <p:spPr>
          <a:xfrm>
            <a:off x="6096000" y="3840480"/>
            <a:ext cx="3545840" cy="862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a:solidFill>
                  <a:schemeClr val="accent2"/>
                </a:solidFill>
              </a:rPr>
              <a:t>Stated that stop smoking information was helpful</a:t>
            </a:r>
          </a:p>
        </p:txBody>
      </p:sp>
      <p:sp>
        <p:nvSpPr>
          <p:cNvPr id="13" name="Content Placeholder 3">
            <a:extLst>
              <a:ext uri="{FF2B5EF4-FFF2-40B4-BE49-F238E27FC236}">
                <a16:creationId xmlns:a16="http://schemas.microsoft.com/office/drawing/2014/main" id="{A3053F99-8D7F-08C6-4295-7504F2DC40BF}"/>
              </a:ext>
            </a:extLst>
          </p:cNvPr>
          <p:cNvSpPr txBox="1">
            <a:spLocks/>
          </p:cNvSpPr>
          <p:nvPr/>
        </p:nvSpPr>
        <p:spPr>
          <a:xfrm>
            <a:off x="3502381" y="3092452"/>
            <a:ext cx="865582" cy="3558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a:solidFill>
                  <a:schemeClr val="accent2"/>
                </a:solidFill>
              </a:rPr>
              <a:t>100%</a:t>
            </a:r>
          </a:p>
        </p:txBody>
      </p:sp>
      <p:sp>
        <p:nvSpPr>
          <p:cNvPr id="14" name="Content Placeholder 3">
            <a:extLst>
              <a:ext uri="{FF2B5EF4-FFF2-40B4-BE49-F238E27FC236}">
                <a16:creationId xmlns:a16="http://schemas.microsoft.com/office/drawing/2014/main" id="{9F2CBD96-B60D-2337-D174-8AF8180664E1}"/>
              </a:ext>
            </a:extLst>
          </p:cNvPr>
          <p:cNvSpPr txBox="1">
            <a:spLocks/>
          </p:cNvSpPr>
          <p:nvPr/>
        </p:nvSpPr>
        <p:spPr>
          <a:xfrm>
            <a:off x="7290079" y="3092452"/>
            <a:ext cx="865582" cy="3558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a:solidFill>
                  <a:schemeClr val="accent2"/>
                </a:solidFill>
              </a:rPr>
              <a:t>57%</a:t>
            </a:r>
          </a:p>
        </p:txBody>
      </p:sp>
      <p:sp>
        <p:nvSpPr>
          <p:cNvPr id="15" name="Content Placeholder 3">
            <a:extLst>
              <a:ext uri="{FF2B5EF4-FFF2-40B4-BE49-F238E27FC236}">
                <a16:creationId xmlns:a16="http://schemas.microsoft.com/office/drawing/2014/main" id="{79894CEC-2155-CDE2-B88B-C6672CCA5DF6}"/>
              </a:ext>
            </a:extLst>
          </p:cNvPr>
          <p:cNvSpPr txBox="1">
            <a:spLocks/>
          </p:cNvSpPr>
          <p:nvPr/>
        </p:nvSpPr>
        <p:spPr>
          <a:xfrm>
            <a:off x="893490" y="4715134"/>
            <a:ext cx="10515600" cy="69914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5F7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5F7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E5F7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5F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latin typeface="Arial"/>
                <a:cs typeface="Arial"/>
              </a:rPr>
              <a:t>Free text was collected on the reasons for not engaging with the stop smoking resources, which showed this might not be the optimal time to be signposting parents to these services:</a:t>
            </a:r>
            <a:endParaRPr lang="en-US" sz="1800">
              <a:latin typeface="Arial"/>
              <a:cs typeface="Arial"/>
            </a:endParaRPr>
          </a:p>
        </p:txBody>
      </p:sp>
    </p:spTree>
    <p:extLst>
      <p:ext uri="{BB962C8B-B14F-4D97-AF65-F5344CB8AC3E}">
        <p14:creationId xmlns:p14="http://schemas.microsoft.com/office/powerpoint/2010/main" val="1233412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6454A4-28F7-6922-304B-340D84628D31}"/>
              </a:ext>
            </a:extLst>
          </p:cNvPr>
          <p:cNvSpPr>
            <a:spLocks noGrp="1"/>
          </p:cNvSpPr>
          <p:nvPr>
            <p:ph idx="1"/>
          </p:nvPr>
        </p:nvSpPr>
        <p:spPr/>
        <p:txBody>
          <a:bodyPr vert="horz" lIns="91440" tIns="45720" rIns="91440" bIns="45720" rtlCol="0" anchor="t">
            <a:normAutofit/>
          </a:bodyPr>
          <a:lstStyle/>
          <a:p>
            <a:pPr marL="0" indent="0">
              <a:buNone/>
            </a:pPr>
            <a:r>
              <a:rPr lang="en-US" sz="1800">
                <a:latin typeface="Arial"/>
                <a:cs typeface="Arial"/>
              </a:rPr>
              <a:t>Of the 14 surveys completed, 5 gave a comment in addition to the questions asked: </a:t>
            </a:r>
            <a:endParaRPr lang="en-US" sz="1800"/>
          </a:p>
          <a:p>
            <a:r>
              <a:rPr lang="en-US" sz="1800">
                <a:latin typeface="Arial"/>
                <a:cs typeface="Arial"/>
              </a:rPr>
              <a:t>“A bit more active support in place”</a:t>
            </a:r>
          </a:p>
          <a:p>
            <a:r>
              <a:rPr lang="en-US" sz="1800">
                <a:latin typeface="Arial"/>
                <a:cs typeface="Arial"/>
              </a:rPr>
              <a:t>“Tried to download the app but technical issues made it unavailable”</a:t>
            </a:r>
          </a:p>
          <a:p>
            <a:r>
              <a:rPr lang="en-US" sz="1800">
                <a:latin typeface="Arial"/>
                <a:cs typeface="Arial"/>
              </a:rPr>
              <a:t>“Personally, the information was not helpful as was already aware of the information given. Have since been doing a lot better, have gone from full time smoking to smoking e-cigarettes”</a:t>
            </a:r>
          </a:p>
          <a:p>
            <a:r>
              <a:rPr lang="en-US" sz="1800">
                <a:latin typeface="Arial"/>
                <a:cs typeface="Arial"/>
              </a:rPr>
              <a:t>“Asthma may have gotten worse because of the damp in the house”</a:t>
            </a:r>
          </a:p>
          <a:p>
            <a:r>
              <a:rPr lang="en-US" sz="1800">
                <a:latin typeface="Arial"/>
                <a:cs typeface="Arial"/>
              </a:rPr>
              <a:t>“Our nurse Victoria is so knowledgeable, professional and kind. I have 100% confidence in her treatment plans, as it has helped my daughter so very much. Thank you”</a:t>
            </a:r>
          </a:p>
          <a:p>
            <a:endParaRPr lang="en-GB" sz="1800"/>
          </a:p>
        </p:txBody>
      </p:sp>
      <p:sp>
        <p:nvSpPr>
          <p:cNvPr id="3" name="Title 2">
            <a:extLst>
              <a:ext uri="{FF2B5EF4-FFF2-40B4-BE49-F238E27FC236}">
                <a16:creationId xmlns:a16="http://schemas.microsoft.com/office/drawing/2014/main" id="{6CDBB080-5DCE-F749-4E7D-0FF8E48E7580}"/>
              </a:ext>
            </a:extLst>
          </p:cNvPr>
          <p:cNvSpPr>
            <a:spLocks noGrp="1"/>
          </p:cNvSpPr>
          <p:nvPr>
            <p:ph type="title"/>
          </p:nvPr>
        </p:nvSpPr>
        <p:spPr/>
        <p:txBody>
          <a:bodyPr>
            <a:normAutofit fontScale="90000"/>
          </a:bodyPr>
          <a:lstStyle/>
          <a:p>
            <a:r>
              <a:rPr lang="en-GB">
                <a:latin typeface="Arial"/>
                <a:cs typeface="Arial"/>
              </a:rPr>
              <a:t>Additional Feedback </a:t>
            </a:r>
            <a:endParaRPr lang="en-GB"/>
          </a:p>
        </p:txBody>
      </p:sp>
    </p:spTree>
    <p:extLst>
      <p:ext uri="{BB962C8B-B14F-4D97-AF65-F5344CB8AC3E}">
        <p14:creationId xmlns:p14="http://schemas.microsoft.com/office/powerpoint/2010/main" val="4234895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88E7FC-BC8B-83A3-02A0-3F312EA05E12}"/>
              </a:ext>
            </a:extLst>
          </p:cNvPr>
          <p:cNvSpPr>
            <a:spLocks noGrp="1"/>
          </p:cNvSpPr>
          <p:nvPr>
            <p:ph idx="1"/>
          </p:nvPr>
        </p:nvSpPr>
        <p:spPr>
          <a:xfrm>
            <a:off x="838200" y="1825625"/>
            <a:ext cx="10515600" cy="4465993"/>
          </a:xfrm>
        </p:spPr>
        <p:txBody>
          <a:bodyPr vert="horz" lIns="91440" tIns="45720" rIns="91440" bIns="45720" rtlCol="0" anchor="t">
            <a:normAutofit/>
          </a:bodyPr>
          <a:lstStyle/>
          <a:p>
            <a:pPr marL="0" indent="0">
              <a:buNone/>
            </a:pPr>
            <a:r>
              <a:rPr lang="en-US" sz="1800">
                <a:latin typeface="Arial"/>
                <a:cs typeface="Arial"/>
              </a:rPr>
              <a:t>The project received one response to the CYP survey, suggesting the method of collating feedback should be amended in a future iteration of the project. </a:t>
            </a:r>
            <a:endParaRPr lang="en-US" sz="1800"/>
          </a:p>
          <a:p>
            <a:pPr marL="0" indent="0">
              <a:buNone/>
            </a:pPr>
            <a:r>
              <a:rPr lang="en-US" sz="1800">
                <a:latin typeface="Arial"/>
                <a:cs typeface="Arial"/>
              </a:rPr>
              <a:t>The CYP that did submit a feedback form received a good experience from the pathway.</a:t>
            </a:r>
          </a:p>
          <a:p>
            <a:pPr marL="0" indent="0">
              <a:buNone/>
            </a:pPr>
            <a:r>
              <a:rPr lang="en-US" sz="1800">
                <a:latin typeface="Arial"/>
                <a:cs typeface="Arial"/>
              </a:rPr>
              <a:t>They received a </a:t>
            </a:r>
            <a:r>
              <a:rPr lang="en-US" sz="1800" err="1">
                <a:latin typeface="Arial"/>
                <a:cs typeface="Arial"/>
              </a:rPr>
              <a:t>FeNO</a:t>
            </a:r>
            <a:r>
              <a:rPr lang="en-US" sz="1800">
                <a:latin typeface="Arial"/>
                <a:cs typeface="Arial"/>
              </a:rPr>
              <a:t> test whilst in hospital or at clinic, found the machine easy to use, were informed why they needed to do the test and how to do it and afterwards, did receive an explanation of the results. </a:t>
            </a:r>
          </a:p>
          <a:p>
            <a:pPr marL="0" indent="0">
              <a:buNone/>
            </a:pPr>
            <a:r>
              <a:rPr lang="en-US" sz="1800">
                <a:latin typeface="Arial"/>
                <a:cs typeface="Arial"/>
              </a:rPr>
              <a:t>Before their clinic appointment they were given information on the </a:t>
            </a:r>
            <a:r>
              <a:rPr lang="en-US" sz="1800" err="1">
                <a:latin typeface="Arial"/>
                <a:cs typeface="Arial"/>
              </a:rPr>
              <a:t>FeNO</a:t>
            </a:r>
            <a:r>
              <a:rPr lang="en-US" sz="1800">
                <a:latin typeface="Arial"/>
                <a:cs typeface="Arial"/>
              </a:rPr>
              <a:t> test, which they read in advance. </a:t>
            </a:r>
            <a:endParaRPr lang="en-US" sz="1800"/>
          </a:p>
          <a:p>
            <a:pPr marL="0" indent="0">
              <a:buNone/>
            </a:pPr>
            <a:r>
              <a:rPr lang="en-US" sz="1800">
                <a:latin typeface="Arial"/>
                <a:cs typeface="Arial"/>
              </a:rPr>
              <a:t>They felt able to ask the nurse about their asthma and were able to do so without a parent or carer being present.</a:t>
            </a:r>
          </a:p>
          <a:p>
            <a:pPr marL="0" indent="0">
              <a:buNone/>
            </a:pPr>
            <a:r>
              <a:rPr lang="en-US" sz="1800">
                <a:latin typeface="Arial"/>
                <a:cs typeface="Arial"/>
              </a:rPr>
              <a:t>After leaving the hospital or clinic, they knew who to talk to if they were worried, what was going to happen next with their asthma treatment and were given advice on how to look after themselves when they got home. After receiving treatment, their asthma improved.</a:t>
            </a:r>
          </a:p>
        </p:txBody>
      </p:sp>
      <p:sp>
        <p:nvSpPr>
          <p:cNvPr id="3" name="Title 2">
            <a:extLst>
              <a:ext uri="{FF2B5EF4-FFF2-40B4-BE49-F238E27FC236}">
                <a16:creationId xmlns:a16="http://schemas.microsoft.com/office/drawing/2014/main" id="{BDF69B5C-1592-D26E-B8FA-0545EC2D015F}"/>
              </a:ext>
            </a:extLst>
          </p:cNvPr>
          <p:cNvSpPr>
            <a:spLocks noGrp="1"/>
          </p:cNvSpPr>
          <p:nvPr>
            <p:ph type="title"/>
          </p:nvPr>
        </p:nvSpPr>
        <p:spPr/>
        <p:txBody>
          <a:bodyPr>
            <a:normAutofit fontScale="90000"/>
          </a:bodyPr>
          <a:lstStyle/>
          <a:p>
            <a:r>
              <a:rPr lang="en-GB"/>
              <a:t>Feedback from CYP </a:t>
            </a:r>
          </a:p>
        </p:txBody>
      </p:sp>
    </p:spTree>
    <p:extLst>
      <p:ext uri="{BB962C8B-B14F-4D97-AF65-F5344CB8AC3E}">
        <p14:creationId xmlns:p14="http://schemas.microsoft.com/office/powerpoint/2010/main" val="90132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88E7FC-BC8B-83A3-02A0-3F312EA05E12}"/>
              </a:ext>
            </a:extLst>
          </p:cNvPr>
          <p:cNvSpPr>
            <a:spLocks noGrp="1"/>
          </p:cNvSpPr>
          <p:nvPr>
            <p:ph idx="1"/>
          </p:nvPr>
        </p:nvSpPr>
        <p:spPr>
          <a:xfrm>
            <a:off x="838200" y="1825625"/>
            <a:ext cx="10515600" cy="4616118"/>
          </a:xfrm>
        </p:spPr>
        <p:txBody>
          <a:bodyPr vert="horz" lIns="91440" tIns="45720" rIns="91440" bIns="45720" rtlCol="0" anchor="t">
            <a:normAutofit/>
          </a:bodyPr>
          <a:lstStyle/>
          <a:p>
            <a:pPr marL="0" indent="0">
              <a:buNone/>
            </a:pPr>
            <a:r>
              <a:rPr lang="en-US" sz="1800">
                <a:latin typeface="Arial"/>
                <a:cs typeface="Arial"/>
              </a:rPr>
              <a:t>The project received two responses to the staff survey.</a:t>
            </a:r>
          </a:p>
          <a:p>
            <a:r>
              <a:rPr lang="en-US" sz="1800">
                <a:latin typeface="Arial"/>
                <a:cs typeface="Arial"/>
              </a:rPr>
              <a:t>1 of 2 stated their confidence in providing a </a:t>
            </a:r>
            <a:r>
              <a:rPr lang="en-US" sz="1800" err="1">
                <a:latin typeface="Arial"/>
                <a:cs typeface="Arial"/>
              </a:rPr>
              <a:t>FeNO</a:t>
            </a:r>
            <a:r>
              <a:rPr lang="en-US" sz="1800">
                <a:latin typeface="Arial"/>
                <a:cs typeface="Arial"/>
              </a:rPr>
              <a:t> test had improved because of this pilot.</a:t>
            </a:r>
          </a:p>
          <a:p>
            <a:r>
              <a:rPr lang="en-US" sz="1800">
                <a:latin typeface="Arial"/>
                <a:cs typeface="Arial"/>
              </a:rPr>
              <a:t>Both stated their confidence in providing patients and household members with smoking cessation advice had improved because of this pilot.</a:t>
            </a:r>
          </a:p>
          <a:p>
            <a:r>
              <a:rPr lang="en-US" sz="1800">
                <a:latin typeface="Arial"/>
                <a:cs typeface="Arial"/>
              </a:rPr>
              <a:t>Neither of the staff thought understanding of the asthma biologics pathway had improved.</a:t>
            </a:r>
          </a:p>
          <a:p>
            <a:r>
              <a:rPr lang="en-US" sz="1800">
                <a:latin typeface="Arial"/>
                <a:cs typeface="Arial"/>
              </a:rPr>
              <a:t>1 of 2 stated their understanding of the impact of smoking on asthma had improved.</a:t>
            </a:r>
          </a:p>
          <a:p>
            <a:pPr marL="0" indent="0">
              <a:buNone/>
            </a:pPr>
            <a:endParaRPr lang="en-US" sz="1800">
              <a:solidFill>
                <a:schemeClr val="accent2"/>
              </a:solidFill>
            </a:endParaRPr>
          </a:p>
          <a:p>
            <a:pPr marL="0" indent="0">
              <a:buNone/>
            </a:pPr>
            <a:r>
              <a:rPr lang="en-US" sz="1800">
                <a:solidFill>
                  <a:schemeClr val="accent2"/>
                </a:solidFill>
                <a:latin typeface="Arial"/>
                <a:cs typeface="Arial"/>
              </a:rPr>
              <a:t>When asked what they thought had worked well with the pilot and what could be improved:</a:t>
            </a:r>
          </a:p>
          <a:p>
            <a:r>
              <a:rPr lang="en-US" sz="1800">
                <a:solidFill>
                  <a:schemeClr val="accent2"/>
                </a:solidFill>
                <a:latin typeface="Arial"/>
                <a:cs typeface="Arial"/>
              </a:rPr>
              <a:t>“More patients reviewed post discharge, increase in family members stopping smoking and improved networking among all agencies involved.”</a:t>
            </a:r>
          </a:p>
          <a:p>
            <a:r>
              <a:rPr lang="en-US" sz="1800">
                <a:solidFill>
                  <a:schemeClr val="accent2"/>
                </a:solidFill>
                <a:latin typeface="Arial"/>
                <a:cs typeface="Arial"/>
              </a:rPr>
              <a:t>“Having a member of staff to provide the advice and referral worked well.”</a:t>
            </a:r>
          </a:p>
        </p:txBody>
      </p:sp>
      <p:sp>
        <p:nvSpPr>
          <p:cNvPr id="3" name="Title 2">
            <a:extLst>
              <a:ext uri="{FF2B5EF4-FFF2-40B4-BE49-F238E27FC236}">
                <a16:creationId xmlns:a16="http://schemas.microsoft.com/office/drawing/2014/main" id="{BDF69B5C-1592-D26E-B8FA-0545EC2D015F}"/>
              </a:ext>
            </a:extLst>
          </p:cNvPr>
          <p:cNvSpPr>
            <a:spLocks noGrp="1"/>
          </p:cNvSpPr>
          <p:nvPr>
            <p:ph type="title"/>
          </p:nvPr>
        </p:nvSpPr>
        <p:spPr/>
        <p:txBody>
          <a:bodyPr>
            <a:normAutofit fontScale="90000"/>
          </a:bodyPr>
          <a:lstStyle/>
          <a:p>
            <a:r>
              <a:rPr lang="en-GB"/>
              <a:t>Feedback from Staff </a:t>
            </a:r>
          </a:p>
        </p:txBody>
      </p:sp>
    </p:spTree>
    <p:extLst>
      <p:ext uri="{BB962C8B-B14F-4D97-AF65-F5344CB8AC3E}">
        <p14:creationId xmlns:p14="http://schemas.microsoft.com/office/powerpoint/2010/main" val="1801705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C43634-83B2-FC16-1871-44118C64364B}"/>
              </a:ext>
            </a:extLst>
          </p:cNvPr>
          <p:cNvSpPr>
            <a:spLocks noGrp="1"/>
          </p:cNvSpPr>
          <p:nvPr>
            <p:ph idx="1"/>
          </p:nvPr>
        </p:nvSpPr>
        <p:spPr/>
        <p:txBody>
          <a:bodyPr vert="horz" lIns="91440" tIns="45720" rIns="91440" bIns="45720" rtlCol="0" anchor="t">
            <a:normAutofit/>
          </a:bodyPr>
          <a:lstStyle/>
          <a:p>
            <a:pPr marL="0" indent="0">
              <a:buNone/>
            </a:pPr>
            <a:r>
              <a:rPr lang="en-US" sz="1800">
                <a:latin typeface="Arial"/>
                <a:cs typeface="Arial"/>
              </a:rPr>
              <a:t>Through this pilot we have anecdotal evidence from families visiting the Royal Oldham asthma clinic showing they have little or no knowledge or education about the impact of smoking on asthma. In January 2023, the Royal Oldham hospital and the GMICP teams, as well as other stakeholders, took part in a workshop to identify current educational resources available and highlighted potential areas for development and design of key local messages. </a:t>
            </a:r>
            <a:endParaRPr lang="en-US" sz="1800"/>
          </a:p>
          <a:p>
            <a:pPr marL="0" indent="0">
              <a:buNone/>
            </a:pPr>
            <a:r>
              <a:rPr lang="en-US" sz="1800">
                <a:latin typeface="Arial"/>
                <a:cs typeface="Arial"/>
              </a:rPr>
              <a:t>The group concluded engagement was needed with children and families from communities in Oldham, with high childhood asthma and smoking prevalence rates who lived in highly deprived areas where high hospital admission rates were common. </a:t>
            </a:r>
            <a:endParaRPr lang="en-US" sz="1800"/>
          </a:p>
          <a:p>
            <a:pPr marL="0" indent="0">
              <a:buNone/>
            </a:pPr>
            <a:r>
              <a:rPr lang="en-US" sz="1800">
                <a:latin typeface="Arial"/>
                <a:cs typeface="Arial"/>
              </a:rPr>
              <a:t>We worked with a team of community specialists from Your Health Oldham to facilitate focus groups with children and families to test our assumptions, gain first-hand insights to their level of knowledge of asthma, how they manage it and its triggers, particularly smoking, and encourage them to coproduce and codesign with us information that was meaningful and relevant for them.  </a:t>
            </a:r>
            <a:endParaRPr lang="en-US" sz="1800"/>
          </a:p>
          <a:p>
            <a:pPr marL="0" indent="0">
              <a:buNone/>
            </a:pPr>
            <a:endParaRPr lang="en-GB" sz="1800"/>
          </a:p>
        </p:txBody>
      </p:sp>
      <p:sp>
        <p:nvSpPr>
          <p:cNvPr id="3" name="Title 2">
            <a:extLst>
              <a:ext uri="{FF2B5EF4-FFF2-40B4-BE49-F238E27FC236}">
                <a16:creationId xmlns:a16="http://schemas.microsoft.com/office/drawing/2014/main" id="{311A123E-CC37-1006-7218-C7EBA678F5D6}"/>
              </a:ext>
            </a:extLst>
          </p:cNvPr>
          <p:cNvSpPr>
            <a:spLocks noGrp="1"/>
          </p:cNvSpPr>
          <p:nvPr>
            <p:ph type="title"/>
          </p:nvPr>
        </p:nvSpPr>
        <p:spPr/>
        <p:txBody>
          <a:bodyPr>
            <a:normAutofit fontScale="90000"/>
          </a:bodyPr>
          <a:lstStyle/>
          <a:p>
            <a:r>
              <a:rPr lang="en-GB"/>
              <a:t>Community Engagement </a:t>
            </a:r>
          </a:p>
        </p:txBody>
      </p:sp>
    </p:spTree>
    <p:extLst>
      <p:ext uri="{BB962C8B-B14F-4D97-AF65-F5344CB8AC3E}">
        <p14:creationId xmlns:p14="http://schemas.microsoft.com/office/powerpoint/2010/main" val="2705241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5;p3">
            <a:extLst>
              <a:ext uri="{FF2B5EF4-FFF2-40B4-BE49-F238E27FC236}">
                <a16:creationId xmlns:a16="http://schemas.microsoft.com/office/drawing/2014/main" id="{0691050E-2216-02CC-E228-552775823AD6}"/>
              </a:ext>
            </a:extLst>
          </p:cNvPr>
          <p:cNvSpPr txBox="1">
            <a:spLocks/>
          </p:cNvSpPr>
          <p:nvPr/>
        </p:nvSpPr>
        <p:spPr>
          <a:xfrm>
            <a:off x="838200" y="1142619"/>
            <a:ext cx="10515600" cy="457200"/>
          </a:xfrm>
          <a:prstGeom prst="rect">
            <a:avLst/>
          </a:prstGeom>
          <a:noFill/>
          <a:ln>
            <a:noFill/>
          </a:ln>
        </p:spPr>
        <p:txBody>
          <a:bodyPr spcFirstLastPara="1" vert="horz" wrap="square" lIns="91425" tIns="45700" rIns="91425" bIns="45700" rtlCol="0" anchor="ctr" anchorCtr="0">
            <a:normAutofit fontScale="97500" lnSpcReduction="10000"/>
          </a:bodyPr>
          <a:lstStyle>
            <a:lvl1pPr algn="l" defTabSz="914400" rtl="0" eaLnBrk="1" latinLnBrk="0" hangingPunct="1">
              <a:lnSpc>
                <a:spcPct val="90000"/>
              </a:lnSpc>
              <a:spcBef>
                <a:spcPct val="0"/>
              </a:spcBef>
              <a:buNone/>
              <a:defRPr sz="2800" kern="1200">
                <a:solidFill>
                  <a:srgbClr val="3E5F73"/>
                </a:solidFill>
                <a:latin typeface="Arial" panose="020B0604020202020204" pitchFamily="34" charset="0"/>
                <a:ea typeface="+mj-ea"/>
                <a:cs typeface="Arial" panose="020B0604020202020204" pitchFamily="34" charset="0"/>
              </a:defRPr>
            </a:lvl1pPr>
          </a:lstStyle>
          <a:p>
            <a:pPr>
              <a:spcBef>
                <a:spcPts val="0"/>
              </a:spcBef>
              <a:buClr>
                <a:srgbClr val="3E5F73"/>
              </a:buClr>
              <a:buSzPct val="100000"/>
              <a:buFont typeface="Arial"/>
              <a:buNone/>
            </a:pPr>
            <a:r>
              <a:rPr lang="en-GB"/>
              <a:t>Community Engagement Feedback - Adults</a:t>
            </a:r>
          </a:p>
        </p:txBody>
      </p:sp>
      <p:sp>
        <p:nvSpPr>
          <p:cNvPr id="5" name="TextBox 4">
            <a:extLst>
              <a:ext uri="{FF2B5EF4-FFF2-40B4-BE49-F238E27FC236}">
                <a16:creationId xmlns:a16="http://schemas.microsoft.com/office/drawing/2014/main" id="{7ABB4487-A76D-4EF0-1CB0-EBCC05B64C78}"/>
              </a:ext>
            </a:extLst>
          </p:cNvPr>
          <p:cNvSpPr txBox="1"/>
          <p:nvPr/>
        </p:nvSpPr>
        <p:spPr>
          <a:xfrm>
            <a:off x="838200" y="1707162"/>
            <a:ext cx="10728960" cy="767133"/>
          </a:xfrm>
          <a:prstGeom prst="rect">
            <a:avLst/>
          </a:prstGeom>
          <a:noFill/>
        </p:spPr>
        <p:txBody>
          <a:bodyPr wrap="square" rtlCol="0">
            <a:spAutoFit/>
          </a:bodyPr>
          <a:lstStyle/>
          <a:p>
            <a:pPr>
              <a:lnSpc>
                <a:spcPct val="107000"/>
              </a:lnSpc>
              <a:spcAft>
                <a:spcPts val="800"/>
              </a:spcAft>
            </a:pPr>
            <a: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t>Several themes emerged from the adult groups when discussing their child’s asthma and what they felt were the most important things to support their child’s asthma management. There was an acknowledgement from this group that accountability for managing and controlling their child’s asthma wasn’t just with health care professionals, but them as a family and the child themselves.</a:t>
            </a:r>
          </a:p>
        </p:txBody>
      </p:sp>
      <p:graphicFrame>
        <p:nvGraphicFramePr>
          <p:cNvPr id="6" name="Table 2">
            <a:extLst>
              <a:ext uri="{FF2B5EF4-FFF2-40B4-BE49-F238E27FC236}">
                <a16:creationId xmlns:a16="http://schemas.microsoft.com/office/drawing/2014/main" id="{E944E45C-F851-B05A-BE2B-EB1B172D49C3}"/>
              </a:ext>
            </a:extLst>
          </p:cNvPr>
          <p:cNvGraphicFramePr>
            <a:graphicFrameLocks noGrp="1"/>
          </p:cNvGraphicFramePr>
          <p:nvPr>
            <p:extLst>
              <p:ext uri="{D42A27DB-BD31-4B8C-83A1-F6EECF244321}">
                <p14:modId xmlns:p14="http://schemas.microsoft.com/office/powerpoint/2010/main" val="2948215359"/>
              </p:ext>
            </p:extLst>
          </p:nvPr>
        </p:nvGraphicFramePr>
        <p:xfrm>
          <a:off x="838200" y="2581638"/>
          <a:ext cx="10927080" cy="3838769"/>
        </p:xfrm>
        <a:graphic>
          <a:graphicData uri="http://schemas.openxmlformats.org/drawingml/2006/table">
            <a:tbl>
              <a:tblPr firstRow="1" bandRow="1">
                <a:tableStyleId>{5C22544A-7EE6-4342-B048-85BDC9FD1C3A}</a:tableStyleId>
              </a:tblPr>
              <a:tblGrid>
                <a:gridCol w="1821180">
                  <a:extLst>
                    <a:ext uri="{9D8B030D-6E8A-4147-A177-3AD203B41FA5}">
                      <a16:colId xmlns:a16="http://schemas.microsoft.com/office/drawing/2014/main" val="2812220835"/>
                    </a:ext>
                  </a:extLst>
                </a:gridCol>
                <a:gridCol w="1821180">
                  <a:extLst>
                    <a:ext uri="{9D8B030D-6E8A-4147-A177-3AD203B41FA5}">
                      <a16:colId xmlns:a16="http://schemas.microsoft.com/office/drawing/2014/main" val="561599038"/>
                    </a:ext>
                  </a:extLst>
                </a:gridCol>
                <a:gridCol w="1821180">
                  <a:extLst>
                    <a:ext uri="{9D8B030D-6E8A-4147-A177-3AD203B41FA5}">
                      <a16:colId xmlns:a16="http://schemas.microsoft.com/office/drawing/2014/main" val="2241719607"/>
                    </a:ext>
                  </a:extLst>
                </a:gridCol>
                <a:gridCol w="1821180">
                  <a:extLst>
                    <a:ext uri="{9D8B030D-6E8A-4147-A177-3AD203B41FA5}">
                      <a16:colId xmlns:a16="http://schemas.microsoft.com/office/drawing/2014/main" val="3693822033"/>
                    </a:ext>
                  </a:extLst>
                </a:gridCol>
                <a:gridCol w="1821180">
                  <a:extLst>
                    <a:ext uri="{9D8B030D-6E8A-4147-A177-3AD203B41FA5}">
                      <a16:colId xmlns:a16="http://schemas.microsoft.com/office/drawing/2014/main" val="1545614314"/>
                    </a:ext>
                  </a:extLst>
                </a:gridCol>
                <a:gridCol w="1821180">
                  <a:extLst>
                    <a:ext uri="{9D8B030D-6E8A-4147-A177-3AD203B41FA5}">
                      <a16:colId xmlns:a16="http://schemas.microsoft.com/office/drawing/2014/main" val="3290090849"/>
                    </a:ext>
                  </a:extLst>
                </a:gridCol>
              </a:tblGrid>
              <a:tr h="76845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050" b="1" i="0" u="none" strike="noStrike" cap="none">
                          <a:solidFill>
                            <a:schemeClr val="lt1"/>
                          </a:solidFill>
                          <a:effectLst/>
                          <a:latin typeface="Arial" panose="020B0604020202020204" pitchFamily="34" charset="0"/>
                          <a:ea typeface="+mn-ea"/>
                          <a:cs typeface="Arial" panose="020B0604020202020204" pitchFamily="34" charset="0"/>
                          <a:sym typeface="Arial"/>
                        </a:rPr>
                        <a:t>Limited opportunity for education along treatment pathway </a:t>
                      </a:r>
                    </a:p>
                  </a:txBody>
                  <a:tcPr anchor="ctr"/>
                </a:tc>
                <a:tc>
                  <a:txBody>
                    <a:bodyPr/>
                    <a:lstStyle/>
                    <a:p>
                      <a:pPr algn="l"/>
                      <a:r>
                        <a:rPr lang="en-GB" sz="1050" b="1" i="0" u="none" strike="noStrike" cap="none">
                          <a:solidFill>
                            <a:schemeClr val="lt1"/>
                          </a:solidFill>
                          <a:effectLst/>
                          <a:latin typeface="Arial" panose="020B0604020202020204" pitchFamily="34" charset="0"/>
                          <a:ea typeface="+mn-ea"/>
                          <a:cs typeface="Arial" panose="020B0604020202020204" pitchFamily="34" charset="0"/>
                          <a:sym typeface="Arial"/>
                        </a:rPr>
                        <a:t>Culture and beliefs influence asthma management and smoking practices</a:t>
                      </a:r>
                      <a:endParaRPr lang="en-GB" sz="1050" b="1">
                        <a:latin typeface="Arial" panose="020B0604020202020204" pitchFamily="34" charset="0"/>
                        <a:cs typeface="Arial" panose="020B0604020202020204" pitchFamily="34" charset="0"/>
                      </a:endParaRPr>
                    </a:p>
                  </a:txBody>
                  <a:tcPr anchor="ctr"/>
                </a:tc>
                <a:tc>
                  <a:txBody>
                    <a:bodyPr/>
                    <a:lstStyle/>
                    <a:p>
                      <a:pPr algn="l"/>
                      <a:r>
                        <a:rPr lang="en-GB" sz="1050" b="1" i="0" u="none" strike="noStrike" cap="none">
                          <a:solidFill>
                            <a:schemeClr val="lt1"/>
                          </a:solidFill>
                          <a:effectLst/>
                          <a:latin typeface="Arial" panose="020B0604020202020204" pitchFamily="34" charset="0"/>
                          <a:ea typeface="+mn-ea"/>
                          <a:cs typeface="Arial" panose="020B0604020202020204" pitchFamily="34" charset="0"/>
                          <a:sym typeface="Arial"/>
                        </a:rPr>
                        <a:t>Fear of impact of lack of asthma management knowledge in children</a:t>
                      </a:r>
                      <a:endParaRPr lang="en-GB" sz="1050" b="1">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050" b="1" i="0" u="none" strike="noStrike" cap="none">
                          <a:solidFill>
                            <a:schemeClr val="lt1"/>
                          </a:solidFill>
                          <a:effectLst/>
                          <a:latin typeface="Arial" panose="020B0604020202020204" pitchFamily="34" charset="0"/>
                          <a:ea typeface="+mn-ea"/>
                          <a:cs typeface="Arial" panose="020B0604020202020204" pitchFamily="34" charset="0"/>
                          <a:sym typeface="Arial"/>
                        </a:rPr>
                        <a:t>Limited knowledge of the impact of 2</a:t>
                      </a:r>
                      <a:r>
                        <a:rPr lang="en-GB" sz="1050" b="1" i="0" u="none" strike="noStrike" cap="none" baseline="30000">
                          <a:solidFill>
                            <a:schemeClr val="lt1"/>
                          </a:solidFill>
                          <a:effectLst/>
                          <a:latin typeface="Arial" panose="020B0604020202020204" pitchFamily="34" charset="0"/>
                          <a:ea typeface="+mn-ea"/>
                          <a:cs typeface="Arial" panose="020B0604020202020204" pitchFamily="34" charset="0"/>
                          <a:sym typeface="Arial"/>
                        </a:rPr>
                        <a:t>nd</a:t>
                      </a:r>
                      <a:r>
                        <a:rPr lang="en-GB" sz="1050" b="1" i="0" u="none" strike="noStrike" cap="none">
                          <a:solidFill>
                            <a:schemeClr val="lt1"/>
                          </a:solidFill>
                          <a:effectLst/>
                          <a:latin typeface="Arial" panose="020B0604020202020204" pitchFamily="34" charset="0"/>
                          <a:ea typeface="+mn-ea"/>
                          <a:cs typeface="Arial" panose="020B0604020202020204" pitchFamily="34" charset="0"/>
                          <a:sym typeface="Arial"/>
                        </a:rPr>
                        <a:t>/3</a:t>
                      </a:r>
                      <a:r>
                        <a:rPr lang="en-GB" sz="1050" b="1" i="0" u="none" strike="noStrike" cap="none" baseline="30000">
                          <a:solidFill>
                            <a:schemeClr val="lt1"/>
                          </a:solidFill>
                          <a:effectLst/>
                          <a:latin typeface="Arial" panose="020B0604020202020204" pitchFamily="34" charset="0"/>
                          <a:ea typeface="+mn-ea"/>
                          <a:cs typeface="Arial" panose="020B0604020202020204" pitchFamily="34" charset="0"/>
                          <a:sym typeface="Arial"/>
                        </a:rPr>
                        <a:t>rd</a:t>
                      </a:r>
                      <a:r>
                        <a:rPr lang="en-GB" sz="1050" b="1" i="0" u="none" strike="noStrike" cap="none">
                          <a:solidFill>
                            <a:schemeClr val="lt1"/>
                          </a:solidFill>
                          <a:effectLst/>
                          <a:latin typeface="Arial" panose="020B0604020202020204" pitchFamily="34" charset="0"/>
                          <a:ea typeface="+mn-ea"/>
                          <a:cs typeface="Arial" panose="020B0604020202020204" pitchFamily="34" charset="0"/>
                          <a:sym typeface="Arial"/>
                        </a:rPr>
                        <a:t> hand smoke on asthma</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050" b="1" i="0" u="none" strike="noStrike" cap="none">
                          <a:solidFill>
                            <a:schemeClr val="lt1"/>
                          </a:solidFill>
                          <a:effectLst/>
                          <a:latin typeface="Arial" panose="020B0604020202020204" pitchFamily="34" charset="0"/>
                          <a:ea typeface="+mn-ea"/>
                          <a:cs typeface="Arial" panose="020B0604020202020204" pitchFamily="34" charset="0"/>
                          <a:sym typeface="Arial"/>
                        </a:rPr>
                        <a:t>Financial motivation for stopping smoking</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050" b="1" i="0" u="none" strike="noStrike" cap="none">
                          <a:solidFill>
                            <a:schemeClr val="lt1"/>
                          </a:solidFill>
                          <a:effectLst/>
                          <a:latin typeface="Arial" panose="020B0604020202020204" pitchFamily="34" charset="0"/>
                          <a:ea typeface="+mn-ea"/>
                          <a:cs typeface="Arial" panose="020B0604020202020204" pitchFamily="34" charset="0"/>
                          <a:sym typeface="Arial"/>
                        </a:rPr>
                        <a:t>Large desire for education to be accessible </a:t>
                      </a:r>
                    </a:p>
                  </a:txBody>
                  <a:tcPr anchor="ctr"/>
                </a:tc>
                <a:extLst>
                  <a:ext uri="{0D108BD9-81ED-4DB2-BD59-A6C34878D82A}">
                    <a16:rowId xmlns:a16="http://schemas.microsoft.com/office/drawing/2014/main" val="2752651054"/>
                  </a:ext>
                </a:extLst>
              </a:tr>
              <a:tr h="3070313">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Parents felt unable to access education about asthma management, across healthcare settings, whilst their child’s asthma was under control.</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Strong concern that materials/education was only provided once their child was unwell and in need of hospital admission.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They felt that if information was more available at diagnosis and consolidated at every opportunity.</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Tangible advice and guidance should be tailored to cultural experience.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How, and from who, these educational messages are delivered must be considered to maximise positive impact.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It is important that such resources are co-produced and co-designed to ensure they resonate appropriately.</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Parents expressed worry that their children do not always understand the severity and consequences of asthma.</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The need for improved self-management by children and young people (CYP) was a key discussion point.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Parents felt that improved knowledge of their condition would help them manage it better.   </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This limitation in knowledge supports anecdotal findings from partners that childhood asthma is negatively impacted when in a smoking environment.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Resources demonstrating this negative impact could be developed and targeted towards smoking households of asthmatic children to increase this awareness.  </a:t>
                      </a: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The financial benefits of stopping smoking were frequently raised as motivation to quit.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Many people shared quitting success stories when having set themselves a financial goal.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Including this within the resources may aid parents in stopping smoking, improving the environment for their asthmatic child.  </a:t>
                      </a:r>
                    </a:p>
                  </a:txBody>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Clear appetite for increased education to aid asthma management.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Participants were keen for educational resources to be made easily accessible within and out of the traditional healthcare setting.</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b="0" i="0" u="none" strike="noStrike" cap="none">
                          <a:solidFill>
                            <a:schemeClr val="tx2"/>
                          </a:solidFill>
                          <a:effectLst/>
                          <a:latin typeface="Arial" panose="020B0604020202020204" pitchFamily="34" charset="0"/>
                          <a:ea typeface="+mn-ea"/>
                          <a:cs typeface="Arial" panose="020B0604020202020204" pitchFamily="34" charset="0"/>
                          <a:sym typeface="Arial"/>
                        </a:rPr>
                        <a:t>They were keen to see more access to asthma information on social media platforms.  </a:t>
                      </a:r>
                    </a:p>
                  </a:txBody>
                  <a:tcPr/>
                </a:tc>
                <a:extLst>
                  <a:ext uri="{0D108BD9-81ED-4DB2-BD59-A6C34878D82A}">
                    <a16:rowId xmlns:a16="http://schemas.microsoft.com/office/drawing/2014/main" val="2053233625"/>
                  </a:ext>
                </a:extLst>
              </a:tr>
            </a:tbl>
          </a:graphicData>
        </a:graphic>
      </p:graphicFrame>
    </p:spTree>
    <p:extLst>
      <p:ext uri="{BB962C8B-B14F-4D97-AF65-F5344CB8AC3E}">
        <p14:creationId xmlns:p14="http://schemas.microsoft.com/office/powerpoint/2010/main" val="428762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5;p3">
            <a:extLst>
              <a:ext uri="{FF2B5EF4-FFF2-40B4-BE49-F238E27FC236}">
                <a16:creationId xmlns:a16="http://schemas.microsoft.com/office/drawing/2014/main" id="{36CC2F30-BB43-1380-D7F3-1EE9BC52B67C}"/>
              </a:ext>
            </a:extLst>
          </p:cNvPr>
          <p:cNvSpPr txBox="1">
            <a:spLocks noGrp="1"/>
          </p:cNvSpPr>
          <p:nvPr>
            <p:ph type="title"/>
          </p:nvPr>
        </p:nvSpPr>
        <p:spPr>
          <a:xfrm>
            <a:off x="721796" y="1110525"/>
            <a:ext cx="10515600" cy="457200"/>
          </a:xfrm>
          <a:prstGeom prst="rect">
            <a:avLst/>
          </a:prstGeom>
          <a:noFill/>
          <a:ln>
            <a:noFill/>
          </a:ln>
        </p:spPr>
        <p:txBody>
          <a:bodyPr spcFirstLastPara="1" wrap="square" lIns="91425" tIns="45700" rIns="91425" bIns="45700" anchor="ctr" anchorCtr="0">
            <a:normAutofit fontScale="90000"/>
          </a:bodyPr>
          <a:lstStyle/>
          <a:p>
            <a:pPr>
              <a:spcBef>
                <a:spcPts val="0"/>
              </a:spcBef>
              <a:buClr>
                <a:srgbClr val="3E5F73"/>
              </a:buClr>
              <a:buSzPct val="100000"/>
              <a:buFont typeface="Arial"/>
              <a:buNone/>
            </a:pPr>
            <a:r>
              <a:rPr lang="en-GB"/>
              <a:t>Community Engagement Feedback - Adults</a:t>
            </a:r>
          </a:p>
        </p:txBody>
      </p:sp>
      <p:sp>
        <p:nvSpPr>
          <p:cNvPr id="5" name="Oval 4">
            <a:extLst>
              <a:ext uri="{FF2B5EF4-FFF2-40B4-BE49-F238E27FC236}">
                <a16:creationId xmlns:a16="http://schemas.microsoft.com/office/drawing/2014/main" id="{7AF7690F-E8D7-4CA9-07A7-38C5B0A5E371}"/>
              </a:ext>
              <a:ext uri="{C183D7F6-B498-43B3-948B-1728B52AA6E4}">
                <adec:decorative xmlns:adec="http://schemas.microsoft.com/office/drawing/2017/decorative" val="1"/>
              </a:ext>
            </a:extLst>
          </p:cNvPr>
          <p:cNvSpPr>
            <a:spLocks noChangeAspect="1"/>
          </p:cNvSpPr>
          <p:nvPr/>
        </p:nvSpPr>
        <p:spPr bwMode="gray">
          <a:xfrm>
            <a:off x="8573339" y="2330935"/>
            <a:ext cx="1195124" cy="1195124"/>
          </a:xfrm>
          <a:prstGeom prst="ellipse">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700D327-7AE4-6951-A4FD-CB460FB56EDA}"/>
              </a:ext>
              <a:ext uri="{C183D7F6-B498-43B3-948B-1728B52AA6E4}">
                <adec:decorative xmlns:adec="http://schemas.microsoft.com/office/drawing/2017/decorative" val="1"/>
              </a:ext>
            </a:extLst>
          </p:cNvPr>
          <p:cNvSpPr>
            <a:spLocks noChangeAspect="1"/>
          </p:cNvSpPr>
          <p:nvPr/>
        </p:nvSpPr>
        <p:spPr bwMode="gray">
          <a:xfrm>
            <a:off x="989753" y="4814880"/>
            <a:ext cx="1195124" cy="1195124"/>
          </a:xfrm>
          <a:prstGeom prst="ellipse">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0CBDB99-79DD-9F75-647E-984D6427F7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bwMode="gray">
          <a:xfrm>
            <a:off x="1007553" y="4443290"/>
            <a:ext cx="1118501" cy="1631564"/>
          </a:xfrm>
          <a:prstGeom prst="rect">
            <a:avLst/>
          </a:prstGeom>
        </p:spPr>
      </p:pic>
      <p:grpSp>
        <p:nvGrpSpPr>
          <p:cNvPr id="8" name="Group 7">
            <a:extLst>
              <a:ext uri="{FF2B5EF4-FFF2-40B4-BE49-F238E27FC236}">
                <a16:creationId xmlns:a16="http://schemas.microsoft.com/office/drawing/2014/main" id="{57EF596B-A3F1-D897-D478-8BEDD816040D}"/>
              </a:ext>
              <a:ext uri="{C183D7F6-B498-43B3-948B-1728B52AA6E4}">
                <adec:decorative xmlns:adec="http://schemas.microsoft.com/office/drawing/2017/decorative" val="1"/>
              </a:ext>
            </a:extLst>
          </p:cNvPr>
          <p:cNvGrpSpPr/>
          <p:nvPr/>
        </p:nvGrpSpPr>
        <p:grpSpPr>
          <a:xfrm>
            <a:off x="8912581" y="1975288"/>
            <a:ext cx="475616" cy="1531018"/>
            <a:chOff x="8821577" y="2118882"/>
            <a:chExt cx="402008" cy="1155294"/>
          </a:xfrm>
        </p:grpSpPr>
        <p:pic>
          <p:nvPicPr>
            <p:cNvPr id="9" name="Graphic 8">
              <a:extLst>
                <a:ext uri="{FF2B5EF4-FFF2-40B4-BE49-F238E27FC236}">
                  <a16:creationId xmlns:a16="http://schemas.microsoft.com/office/drawing/2014/main" id="{FB4EF2FF-07DA-8900-3CE7-CF19DE441F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1577" y="2186976"/>
              <a:ext cx="402008" cy="1087200"/>
            </a:xfrm>
            <a:prstGeom prst="rect">
              <a:avLst/>
            </a:prstGeom>
          </p:spPr>
        </p:pic>
        <p:pic>
          <p:nvPicPr>
            <p:cNvPr id="10" name="Graphic 9">
              <a:extLst>
                <a:ext uri="{FF2B5EF4-FFF2-40B4-BE49-F238E27FC236}">
                  <a16:creationId xmlns:a16="http://schemas.microsoft.com/office/drawing/2014/main" id="{4BA277E3-E2D8-29E2-AB66-9C12A61E78C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921" t="-6461" b="77751"/>
            <a:stretch/>
          </p:blipFill>
          <p:spPr>
            <a:xfrm>
              <a:off x="8907108" y="2118882"/>
              <a:ext cx="315797" cy="310058"/>
            </a:xfrm>
            <a:prstGeom prst="ellipse">
              <a:avLst/>
            </a:prstGeom>
          </p:spPr>
        </p:pic>
      </p:grpSp>
      <p:sp>
        <p:nvSpPr>
          <p:cNvPr id="11" name="Hexagon 10">
            <a:extLst>
              <a:ext uri="{FF2B5EF4-FFF2-40B4-BE49-F238E27FC236}">
                <a16:creationId xmlns:a16="http://schemas.microsoft.com/office/drawing/2014/main" id="{BDC7CD4E-A037-2A8B-8941-750A7D1840E6}"/>
              </a:ext>
            </a:extLst>
          </p:cNvPr>
          <p:cNvSpPr/>
          <p:nvPr/>
        </p:nvSpPr>
        <p:spPr>
          <a:xfrm>
            <a:off x="10245785" y="1817724"/>
            <a:ext cx="1565215" cy="134932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latin typeface="Arial" panose="020B0604020202020204" pitchFamily="34" charset="0"/>
                <a:cs typeface="Arial" panose="020B0604020202020204" pitchFamily="34" charset="0"/>
              </a:rPr>
              <a:t>91%</a:t>
            </a:r>
          </a:p>
          <a:p>
            <a:pPr algn="ctr"/>
            <a:r>
              <a:rPr lang="en-GB" sz="900" b="1">
                <a:effectLst/>
                <a:latin typeface="Arial" panose="020B0604020202020204" pitchFamily="34" charset="0"/>
                <a:ea typeface="Yu Mincho" panose="02020400000000000000" pitchFamily="18" charset="-128"/>
                <a:cs typeface="Arial" panose="020B0604020202020204" pitchFamily="34" charset="0"/>
              </a:rPr>
              <a:t>LEARNED MORE ABOUT ASTHMA MANAGEMENT</a:t>
            </a:r>
            <a:endParaRPr lang="en-GB" sz="900" b="1">
              <a:latin typeface="Arial" panose="020B0604020202020204" pitchFamily="34" charset="0"/>
              <a:cs typeface="Arial" panose="020B0604020202020204" pitchFamily="34" charset="0"/>
            </a:endParaRPr>
          </a:p>
        </p:txBody>
      </p:sp>
      <p:sp>
        <p:nvSpPr>
          <p:cNvPr id="12" name="Hexagon 11">
            <a:extLst>
              <a:ext uri="{FF2B5EF4-FFF2-40B4-BE49-F238E27FC236}">
                <a16:creationId xmlns:a16="http://schemas.microsoft.com/office/drawing/2014/main" id="{A04F1C3B-3B46-4F29-097F-945FAADB5B6D}"/>
              </a:ext>
            </a:extLst>
          </p:cNvPr>
          <p:cNvSpPr/>
          <p:nvPr/>
        </p:nvSpPr>
        <p:spPr>
          <a:xfrm>
            <a:off x="10245785" y="3261593"/>
            <a:ext cx="1565215" cy="134932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100%</a:t>
            </a:r>
          </a:p>
          <a:p>
            <a:pPr algn="ctr"/>
            <a:r>
              <a:rPr lang="en-GB" sz="900" b="1">
                <a:effectLst/>
                <a:latin typeface="Arial" panose="020B0604020202020204" pitchFamily="34" charset="0"/>
                <a:ea typeface="Yu Mincho" panose="02020400000000000000" pitchFamily="18" charset="-128"/>
                <a:cs typeface="Arial" panose="020B0604020202020204" pitchFamily="34" charset="0"/>
              </a:rPr>
              <a:t>ENJOYED TAKING PART IN THE FOCUS GROUPS</a:t>
            </a:r>
            <a:endParaRPr lang="en-GB" sz="900" b="1">
              <a:latin typeface="Arial" panose="020B060402020202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B29B1B36-04F1-38D3-B3FF-E9E4444DE638}"/>
              </a:ext>
            </a:extLst>
          </p:cNvPr>
          <p:cNvSpPr/>
          <p:nvPr/>
        </p:nvSpPr>
        <p:spPr>
          <a:xfrm>
            <a:off x="10245784" y="4725530"/>
            <a:ext cx="1565215" cy="134932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97%</a:t>
            </a:r>
          </a:p>
          <a:p>
            <a:pPr algn="ctr"/>
            <a:r>
              <a:rPr lang="en-GB" sz="900" b="1">
                <a:effectLst/>
                <a:latin typeface="Arial" panose="020B0604020202020204" pitchFamily="34" charset="0"/>
                <a:ea typeface="Yu Mincho" panose="02020400000000000000" pitchFamily="18" charset="-128"/>
                <a:cs typeface="Arial" panose="020B0604020202020204" pitchFamily="34" charset="0"/>
              </a:rPr>
              <a:t>LEARNED MORE ABOUT THE IMPACT OF SMOKING</a:t>
            </a:r>
            <a:r>
              <a:rPr lang="en-GB" sz="900">
                <a:effectLst/>
                <a:latin typeface="Arial" panose="020B0604020202020204" pitchFamily="34" charset="0"/>
                <a:ea typeface="Yu Mincho" panose="02020400000000000000" pitchFamily="18" charset="-128"/>
                <a:cs typeface="Arial" panose="020B0604020202020204" pitchFamily="34" charset="0"/>
              </a:rPr>
              <a:t> </a:t>
            </a:r>
            <a:endParaRPr lang="en-GB" sz="9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CF7C510-86AA-04DD-90F3-EBE7818A3155}"/>
              </a:ext>
            </a:extLst>
          </p:cNvPr>
          <p:cNvSpPr txBox="1"/>
          <p:nvPr/>
        </p:nvSpPr>
        <p:spPr>
          <a:xfrm>
            <a:off x="721796" y="1887463"/>
            <a:ext cx="7380408" cy="2022285"/>
          </a:xfrm>
          <a:prstGeom prst="rect">
            <a:avLst/>
          </a:prstGeom>
          <a:noFill/>
        </p:spPr>
        <p:txBody>
          <a:bodyPr wrap="square" rtlCol="0">
            <a:spAutoFit/>
          </a:bodyPr>
          <a:lstStyle/>
          <a:p>
            <a:pPr>
              <a:lnSpc>
                <a:spcPct val="107000"/>
              </a:lnSpc>
              <a:spcAft>
                <a:spcPts val="800"/>
              </a:spcAft>
            </a:pPr>
            <a: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t>“I thought it (the session) was very informative, there were a lot of people here who didn’t know the effects of asthma and of smoking, however I do as I have COPD (Chronic Obstructive Pulmonary Disease). The jar of tar that was shown to us was horrible. There have also been some good suggestions come out of discussions from people. </a:t>
            </a:r>
            <a:b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br>
            <a:b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br>
            <a: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t>“I would think that giving examples of the harm that smoking can do and expense-wise how expensive it is. I think maybe even scaremongering could work.”</a:t>
            </a:r>
          </a:p>
          <a:p>
            <a:pPr>
              <a:lnSpc>
                <a:spcPct val="107000"/>
              </a:lnSpc>
              <a:spcAft>
                <a:spcPts val="800"/>
              </a:spcAft>
            </a:pPr>
            <a:r>
              <a:rPr lang="en-GB" sz="1400" b="1">
                <a:solidFill>
                  <a:schemeClr val="tx2"/>
                </a:solidFill>
                <a:effectLst/>
                <a:latin typeface="Arial" panose="020B0604020202020204" pitchFamily="34" charset="0"/>
                <a:ea typeface="Yu Mincho" panose="02020400000000000000" pitchFamily="18" charset="-128"/>
                <a:cs typeface="Arial" panose="020B0604020202020204" pitchFamily="34" charset="0"/>
              </a:rPr>
              <a:t>Cath, aged 75 from Failsworth, part of the AGE UK focus group</a:t>
            </a:r>
          </a:p>
        </p:txBody>
      </p:sp>
      <p:sp>
        <p:nvSpPr>
          <p:cNvPr id="15" name="TextBox 14">
            <a:extLst>
              <a:ext uri="{FF2B5EF4-FFF2-40B4-BE49-F238E27FC236}">
                <a16:creationId xmlns:a16="http://schemas.microsoft.com/office/drawing/2014/main" id="{7D96E09E-3228-9459-C6F5-FD5ED08A20F9}"/>
              </a:ext>
            </a:extLst>
          </p:cNvPr>
          <p:cNvSpPr txBox="1"/>
          <p:nvPr/>
        </p:nvSpPr>
        <p:spPr>
          <a:xfrm>
            <a:off x="2519588" y="4092024"/>
            <a:ext cx="7487535" cy="2483309"/>
          </a:xfrm>
          <a:prstGeom prst="rect">
            <a:avLst/>
          </a:prstGeom>
          <a:noFill/>
        </p:spPr>
        <p:txBody>
          <a:bodyPr wrap="square" rtlCol="0">
            <a:spAutoFit/>
          </a:bodyPr>
          <a:lstStyle/>
          <a:p>
            <a:pPr>
              <a:lnSpc>
                <a:spcPct val="107000"/>
              </a:lnSpc>
              <a:spcAft>
                <a:spcPts val="800"/>
              </a:spcAft>
            </a:pPr>
            <a: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t>“I thought it was a very informative session, it was good to listen to the guys who have got asthma and listening to their thoughts and what they go through, and with smoking and what that affects. Me being an anti-smoker and having a daughter who has smoked for years, learning more about everything, makes me feel a lot better as a parent. </a:t>
            </a:r>
            <a:b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br>
            <a:b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br>
            <a:r>
              <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rPr>
              <a:t>“I would say personally a video and actual footage of managing your asthma or smoking gives people more of an impact. I think it makes people curious to watch more, they might not like it but they’ll sit and watch it.”</a:t>
            </a:r>
          </a:p>
          <a:p>
            <a:pPr>
              <a:lnSpc>
                <a:spcPct val="107000"/>
              </a:lnSpc>
              <a:spcAft>
                <a:spcPts val="800"/>
              </a:spcAft>
            </a:pPr>
            <a:r>
              <a:rPr lang="en-GB" sz="1400" b="1">
                <a:solidFill>
                  <a:schemeClr val="tx2"/>
                </a:solidFill>
                <a:effectLst/>
                <a:latin typeface="Arial" panose="020B0604020202020204" pitchFamily="34" charset="0"/>
                <a:ea typeface="Yu Mincho" panose="02020400000000000000" pitchFamily="18" charset="-128"/>
                <a:cs typeface="Arial" panose="020B0604020202020204" pitchFamily="34" charset="0"/>
              </a:rPr>
              <a:t>Jeff, aged 54 from Oldham joined the focus group delivered at </a:t>
            </a:r>
            <a:r>
              <a:rPr lang="en-GB" sz="1400" b="1" err="1">
                <a:solidFill>
                  <a:schemeClr val="tx2"/>
                </a:solidFill>
                <a:effectLst/>
                <a:latin typeface="Arial" panose="020B0604020202020204" pitchFamily="34" charset="0"/>
                <a:ea typeface="Yu Mincho" panose="02020400000000000000" pitchFamily="18" charset="-128"/>
                <a:cs typeface="Arial" panose="020B0604020202020204" pitchFamily="34" charset="0"/>
              </a:rPr>
              <a:t>Mahdlo</a:t>
            </a:r>
            <a:r>
              <a:rPr lang="en-GB" sz="1400" b="1">
                <a:solidFill>
                  <a:schemeClr val="tx2"/>
                </a:solidFill>
                <a:effectLst/>
                <a:latin typeface="Arial" panose="020B0604020202020204" pitchFamily="34" charset="0"/>
                <a:ea typeface="Yu Mincho" panose="02020400000000000000" pitchFamily="18" charset="-128"/>
                <a:cs typeface="Arial" panose="020B0604020202020204" pitchFamily="34" charset="0"/>
              </a:rPr>
              <a:t> Youth Zone as a parent of a child with asthma.</a:t>
            </a:r>
            <a:endParaRPr lang="en-GB" sz="1400">
              <a:solidFill>
                <a:schemeClr val="tx2"/>
              </a:solidFill>
              <a:effectLst/>
              <a:latin typeface="Arial" panose="020B060402020202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629439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60389-26B2-7466-0909-5F3A1A6FFD57}"/>
              </a:ext>
            </a:extLst>
          </p:cNvPr>
          <p:cNvSpPr>
            <a:spLocks noGrp="1"/>
          </p:cNvSpPr>
          <p:nvPr>
            <p:ph idx="1"/>
          </p:nvPr>
        </p:nvSpPr>
        <p:spPr>
          <a:xfrm>
            <a:off x="838200" y="1524000"/>
            <a:ext cx="5946401" cy="4652963"/>
          </a:xfrm>
        </p:spPr>
        <p:txBody>
          <a:bodyPr>
            <a:noAutofit/>
          </a:bodyPr>
          <a:lstStyle/>
          <a:p>
            <a:pPr marL="0" indent="0">
              <a:lnSpc>
                <a:spcPct val="100000"/>
              </a:lnSpc>
              <a:spcBef>
                <a:spcPts val="0"/>
              </a:spcBef>
              <a:buNone/>
            </a:pPr>
            <a:r>
              <a:rPr lang="en-US" sz="1400"/>
              <a:t>The focus pilot site for this project was Oldham. Oldham has a high level of poverty with an Index of Multiple Deprivation (IMD) score of 33.2 and </a:t>
            </a:r>
          </a:p>
          <a:p>
            <a:pPr marL="0" indent="0">
              <a:lnSpc>
                <a:spcPct val="100000"/>
              </a:lnSpc>
              <a:spcBef>
                <a:spcPts val="0"/>
              </a:spcBef>
              <a:buNone/>
            </a:pPr>
            <a:r>
              <a:rPr lang="en-US" sz="1400"/>
              <a:t>28.9% of under 16s coming from absolute low-income families. </a:t>
            </a:r>
          </a:p>
          <a:p>
            <a:pPr marL="0" indent="0">
              <a:lnSpc>
                <a:spcPct val="100000"/>
              </a:lnSpc>
              <a:spcBef>
                <a:spcPts val="0"/>
              </a:spcBef>
              <a:buNone/>
            </a:pPr>
            <a:endParaRPr lang="en-US" sz="1400"/>
          </a:p>
          <a:p>
            <a:pPr marL="0" indent="0">
              <a:lnSpc>
                <a:spcPct val="100000"/>
              </a:lnSpc>
              <a:spcBef>
                <a:spcPts val="0"/>
              </a:spcBef>
              <a:buNone/>
            </a:pPr>
            <a:r>
              <a:rPr lang="en-US" sz="1400"/>
              <a:t>Annual Population Survey (APS) data from 2022 shows 10.9% of adults in Oldham are smokers. In recent years smoking prevalence has decreased in all socioeconomic groups in Oldham with the exception of never worked and long-term unemployed which has increased to 21.8%. </a:t>
            </a:r>
          </a:p>
          <a:p>
            <a:pPr marL="0" indent="0">
              <a:lnSpc>
                <a:spcPct val="100000"/>
              </a:lnSpc>
              <a:spcBef>
                <a:spcPts val="0"/>
              </a:spcBef>
              <a:buNone/>
            </a:pPr>
            <a:endParaRPr lang="en-US" sz="1400"/>
          </a:p>
          <a:p>
            <a:pPr marL="0" indent="0">
              <a:lnSpc>
                <a:spcPct val="100000"/>
              </a:lnSpc>
              <a:spcBef>
                <a:spcPts val="0"/>
              </a:spcBef>
              <a:buNone/>
            </a:pPr>
            <a:r>
              <a:rPr lang="en-US" sz="1400"/>
              <a:t>The images to the right (Image 1 and Image 2) show the area of Oldham with high prevalence rates for childhood asthma and smoking. </a:t>
            </a:r>
          </a:p>
          <a:p>
            <a:pPr marL="0" indent="0">
              <a:lnSpc>
                <a:spcPct val="100000"/>
              </a:lnSpc>
              <a:spcBef>
                <a:spcPts val="0"/>
              </a:spcBef>
              <a:buNone/>
            </a:pPr>
            <a:endParaRPr lang="en-US" sz="1400"/>
          </a:p>
          <a:p>
            <a:pPr marL="0" indent="0">
              <a:lnSpc>
                <a:spcPct val="100000"/>
              </a:lnSpc>
              <a:spcBef>
                <a:spcPts val="0"/>
              </a:spcBef>
              <a:buNone/>
            </a:pPr>
            <a:r>
              <a:rPr lang="en-US" sz="1400"/>
              <a:t>As evident in these images, the high prevalence of both asthma and </a:t>
            </a:r>
          </a:p>
          <a:p>
            <a:pPr marL="0" indent="0">
              <a:lnSpc>
                <a:spcPct val="100000"/>
              </a:lnSpc>
              <a:spcBef>
                <a:spcPts val="0"/>
              </a:spcBef>
              <a:buNone/>
            </a:pPr>
            <a:r>
              <a:rPr lang="en-US" sz="1400"/>
              <a:t>smoking is clustered within the IMD deciles 1 and 2. </a:t>
            </a:r>
          </a:p>
          <a:p>
            <a:pPr marL="0" indent="0">
              <a:lnSpc>
                <a:spcPct val="100000"/>
              </a:lnSpc>
              <a:spcBef>
                <a:spcPts val="0"/>
              </a:spcBef>
              <a:buNone/>
            </a:pPr>
            <a:endParaRPr lang="en-US" sz="1400"/>
          </a:p>
          <a:p>
            <a:pPr marL="0" indent="0">
              <a:lnSpc>
                <a:spcPct val="100000"/>
              </a:lnSpc>
              <a:spcBef>
                <a:spcPts val="0"/>
              </a:spcBef>
              <a:buNone/>
            </a:pPr>
            <a:r>
              <a:rPr lang="en-US" sz="1400"/>
              <a:t>This suggests a correlation between asthma, smoking and deprivation. </a:t>
            </a:r>
          </a:p>
          <a:p>
            <a:pPr marL="0" indent="0">
              <a:lnSpc>
                <a:spcPct val="100000"/>
              </a:lnSpc>
              <a:spcBef>
                <a:spcPts val="0"/>
              </a:spcBef>
              <a:buNone/>
            </a:pPr>
            <a:r>
              <a:rPr lang="en-US" sz="1400"/>
              <a:t>Data has also shown the most affected ethnic groups in Oldham to be the white British, Pakistani and Bangladeshi populations. </a:t>
            </a:r>
            <a:endParaRPr lang="en-GB" sz="1400"/>
          </a:p>
        </p:txBody>
      </p:sp>
      <p:sp>
        <p:nvSpPr>
          <p:cNvPr id="3" name="Title 2">
            <a:extLst>
              <a:ext uri="{FF2B5EF4-FFF2-40B4-BE49-F238E27FC236}">
                <a16:creationId xmlns:a16="http://schemas.microsoft.com/office/drawing/2014/main" id="{89F6E09E-5772-0325-68AE-4CF9EEE8F24F}"/>
              </a:ext>
            </a:extLst>
          </p:cNvPr>
          <p:cNvSpPr>
            <a:spLocks noGrp="1"/>
          </p:cNvSpPr>
          <p:nvPr>
            <p:ph type="title"/>
          </p:nvPr>
        </p:nvSpPr>
        <p:spPr>
          <a:xfrm>
            <a:off x="838200" y="983596"/>
            <a:ext cx="8405388" cy="457200"/>
          </a:xfrm>
        </p:spPr>
        <p:txBody>
          <a:bodyPr>
            <a:normAutofit fontScale="90000"/>
          </a:bodyPr>
          <a:lstStyle/>
          <a:p>
            <a:r>
              <a:rPr lang="en-US"/>
              <a:t>Project overview</a:t>
            </a:r>
            <a:endParaRPr lang="en-GB"/>
          </a:p>
        </p:txBody>
      </p:sp>
      <p:pic>
        <p:nvPicPr>
          <p:cNvPr id="6" name="Picture 5">
            <a:extLst>
              <a:ext uri="{FF2B5EF4-FFF2-40B4-BE49-F238E27FC236}">
                <a16:creationId xmlns:a16="http://schemas.microsoft.com/office/drawing/2014/main" id="{28FA933C-8752-7141-75EE-C2A975FEA23A}"/>
              </a:ext>
            </a:extLst>
          </p:cNvPr>
          <p:cNvPicPr>
            <a:picLocks noChangeAspect="1"/>
          </p:cNvPicPr>
          <p:nvPr/>
        </p:nvPicPr>
        <p:blipFill>
          <a:blip r:embed="rId2"/>
          <a:stretch>
            <a:fillRect/>
          </a:stretch>
        </p:blipFill>
        <p:spPr>
          <a:xfrm>
            <a:off x="6784601" y="1755140"/>
            <a:ext cx="5135512" cy="3874479"/>
          </a:xfrm>
          <a:prstGeom prst="rect">
            <a:avLst/>
          </a:prstGeom>
        </p:spPr>
      </p:pic>
    </p:spTree>
    <p:extLst>
      <p:ext uri="{BB962C8B-B14F-4D97-AF65-F5344CB8AC3E}">
        <p14:creationId xmlns:p14="http://schemas.microsoft.com/office/powerpoint/2010/main" val="1345463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0325BA-455C-9AD4-27DC-94409C41E9A5}"/>
              </a:ext>
            </a:extLst>
          </p:cNvPr>
          <p:cNvGraphicFramePr>
            <a:graphicFrameLocks noGrp="1"/>
          </p:cNvGraphicFramePr>
          <p:nvPr>
            <p:extLst>
              <p:ext uri="{D42A27DB-BD31-4B8C-83A1-F6EECF244321}">
                <p14:modId xmlns:p14="http://schemas.microsoft.com/office/powerpoint/2010/main" val="3263982065"/>
              </p:ext>
            </p:extLst>
          </p:nvPr>
        </p:nvGraphicFramePr>
        <p:xfrm>
          <a:off x="838200" y="2581638"/>
          <a:ext cx="10927080" cy="3581400"/>
        </p:xfrm>
        <a:graphic>
          <a:graphicData uri="http://schemas.openxmlformats.org/drawingml/2006/table">
            <a:tbl>
              <a:tblPr firstRow="1" bandRow="1">
                <a:tableStyleId>{00A15C55-8517-42AA-B614-E9B94910E393}</a:tableStyleId>
              </a:tblPr>
              <a:tblGrid>
                <a:gridCol w="2185416">
                  <a:extLst>
                    <a:ext uri="{9D8B030D-6E8A-4147-A177-3AD203B41FA5}">
                      <a16:colId xmlns:a16="http://schemas.microsoft.com/office/drawing/2014/main" val="2812220835"/>
                    </a:ext>
                  </a:extLst>
                </a:gridCol>
                <a:gridCol w="2185416">
                  <a:extLst>
                    <a:ext uri="{9D8B030D-6E8A-4147-A177-3AD203B41FA5}">
                      <a16:colId xmlns:a16="http://schemas.microsoft.com/office/drawing/2014/main" val="561599038"/>
                    </a:ext>
                  </a:extLst>
                </a:gridCol>
                <a:gridCol w="2185416">
                  <a:extLst>
                    <a:ext uri="{9D8B030D-6E8A-4147-A177-3AD203B41FA5}">
                      <a16:colId xmlns:a16="http://schemas.microsoft.com/office/drawing/2014/main" val="2241719607"/>
                    </a:ext>
                  </a:extLst>
                </a:gridCol>
                <a:gridCol w="2185416">
                  <a:extLst>
                    <a:ext uri="{9D8B030D-6E8A-4147-A177-3AD203B41FA5}">
                      <a16:colId xmlns:a16="http://schemas.microsoft.com/office/drawing/2014/main" val="3693822033"/>
                    </a:ext>
                  </a:extLst>
                </a:gridCol>
                <a:gridCol w="2185416">
                  <a:extLst>
                    <a:ext uri="{9D8B030D-6E8A-4147-A177-3AD203B41FA5}">
                      <a16:colId xmlns:a16="http://schemas.microsoft.com/office/drawing/2014/main" val="1545614314"/>
                    </a:ext>
                  </a:extLst>
                </a:gridCol>
              </a:tblGrid>
              <a:tr h="527322">
                <a:tc>
                  <a:txBody>
                    <a:bodyPr/>
                    <a:lstStyle/>
                    <a:p>
                      <a:pPr lvl="0"/>
                      <a:r>
                        <a:rPr lang="en-GB" sz="1200" b="1" u="none" strike="noStrike" cap="none">
                          <a:solidFill>
                            <a:schemeClr val="lt1"/>
                          </a:solidFill>
                          <a:effectLst/>
                          <a:latin typeface="Arial" panose="020B0604020202020204" pitchFamily="34" charset="0"/>
                          <a:cs typeface="Arial" panose="020B0604020202020204" pitchFamily="34" charset="0"/>
                          <a:sym typeface="Arial"/>
                        </a:rPr>
                        <a:t>Limited knowledge of asthma management techniques</a:t>
                      </a:r>
                      <a:endParaRPr lang="en-GB" sz="1200" b="1" i="0" u="none" strike="noStrike" cap="none">
                        <a:solidFill>
                          <a:schemeClr val="lt1"/>
                        </a:solidFill>
                        <a:effectLst/>
                        <a:latin typeface="Arial" panose="020B0604020202020204" pitchFamily="34" charset="0"/>
                        <a:ea typeface="+mn-ea"/>
                        <a:cs typeface="Arial" panose="020B0604020202020204" pitchFamily="34" charset="0"/>
                        <a:sym typeface="Arial"/>
                      </a:endParaRPr>
                    </a:p>
                  </a:txBody>
                  <a:tcPr anchor="ctr"/>
                </a:tc>
                <a:tc>
                  <a:txBody>
                    <a:bodyPr/>
                    <a:lstStyle/>
                    <a:p>
                      <a:pPr lvl="0"/>
                      <a:r>
                        <a:rPr lang="en-GB" sz="1200" b="1" u="none" strike="noStrike" cap="none">
                          <a:solidFill>
                            <a:schemeClr val="lt1"/>
                          </a:solidFill>
                          <a:effectLst/>
                          <a:latin typeface="Arial" panose="020B0604020202020204" pitchFamily="34" charset="0"/>
                          <a:cs typeface="Arial" panose="020B0604020202020204" pitchFamily="34" charset="0"/>
                          <a:sym typeface="Arial"/>
                        </a:rPr>
                        <a:t>Negative attitude towards smoking</a:t>
                      </a:r>
                      <a:endParaRPr lang="en-GB" sz="1200" b="1" i="0" u="none" strike="noStrike" cap="none">
                        <a:solidFill>
                          <a:schemeClr val="lt1"/>
                        </a:solidFill>
                        <a:effectLst/>
                        <a:latin typeface="Arial" panose="020B0604020202020204" pitchFamily="34" charset="0"/>
                        <a:ea typeface="+mn-ea"/>
                        <a:cs typeface="Arial" panose="020B0604020202020204" pitchFamily="34" charset="0"/>
                        <a:sym typeface="Arial"/>
                      </a:endParaRPr>
                    </a:p>
                  </a:txBody>
                  <a:tcPr anchor="ctr"/>
                </a:tc>
                <a:tc>
                  <a:txBody>
                    <a:bodyPr/>
                    <a:lstStyle/>
                    <a:p>
                      <a:pPr lvl="0"/>
                      <a:r>
                        <a:rPr lang="en-GB" sz="1200" b="1" u="none" strike="noStrike" cap="none">
                          <a:solidFill>
                            <a:schemeClr val="lt1"/>
                          </a:solidFill>
                          <a:effectLst/>
                          <a:latin typeface="Arial" panose="020B0604020202020204" pitchFamily="34" charset="0"/>
                          <a:cs typeface="Arial" panose="020B0604020202020204" pitchFamily="34" charset="0"/>
                          <a:sym typeface="Arial"/>
                        </a:rPr>
                        <a:t>Aware of cultural links with shisha smoking</a:t>
                      </a:r>
                      <a:endParaRPr lang="en-GB" sz="1200" b="1" i="0" u="none" strike="noStrike" cap="none">
                        <a:solidFill>
                          <a:schemeClr val="lt1"/>
                        </a:solidFill>
                        <a:effectLst/>
                        <a:latin typeface="Arial" panose="020B0604020202020204" pitchFamily="34" charset="0"/>
                        <a:ea typeface="+mn-ea"/>
                        <a:cs typeface="Arial" panose="020B0604020202020204" pitchFamily="34" charset="0"/>
                        <a:sym typeface="Arial"/>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u="none" strike="noStrike" cap="none">
                          <a:solidFill>
                            <a:schemeClr val="lt1"/>
                          </a:solidFill>
                          <a:effectLst/>
                          <a:latin typeface="Arial" panose="020B0604020202020204" pitchFamily="34" charset="0"/>
                          <a:cs typeface="Arial" panose="020B0604020202020204" pitchFamily="34" charset="0"/>
                          <a:sym typeface="Arial"/>
                        </a:rPr>
                        <a:t>Limited knowledge of the impact of 2</a:t>
                      </a:r>
                      <a:r>
                        <a:rPr lang="en-GB" sz="1200" b="1" u="none" strike="noStrike" cap="none" baseline="30000">
                          <a:solidFill>
                            <a:schemeClr val="lt1"/>
                          </a:solidFill>
                          <a:effectLst/>
                          <a:latin typeface="Arial" panose="020B0604020202020204" pitchFamily="34" charset="0"/>
                          <a:cs typeface="Arial" panose="020B0604020202020204" pitchFamily="34" charset="0"/>
                          <a:sym typeface="Arial"/>
                        </a:rPr>
                        <a:t>nd</a:t>
                      </a:r>
                      <a:r>
                        <a:rPr lang="en-GB" sz="1200" b="1" u="none" strike="noStrike" cap="none">
                          <a:solidFill>
                            <a:schemeClr val="lt1"/>
                          </a:solidFill>
                          <a:effectLst/>
                          <a:latin typeface="Arial" panose="020B0604020202020204" pitchFamily="34" charset="0"/>
                          <a:cs typeface="Arial" panose="020B0604020202020204" pitchFamily="34" charset="0"/>
                          <a:sym typeface="Arial"/>
                        </a:rPr>
                        <a:t>/3</a:t>
                      </a:r>
                      <a:r>
                        <a:rPr lang="en-GB" sz="1200" b="1" u="none" strike="noStrike" cap="none" baseline="30000">
                          <a:solidFill>
                            <a:schemeClr val="lt1"/>
                          </a:solidFill>
                          <a:effectLst/>
                          <a:latin typeface="Arial" panose="020B0604020202020204" pitchFamily="34" charset="0"/>
                          <a:cs typeface="Arial" panose="020B0604020202020204" pitchFamily="34" charset="0"/>
                          <a:sym typeface="Arial"/>
                        </a:rPr>
                        <a:t>rd</a:t>
                      </a:r>
                      <a:r>
                        <a:rPr lang="en-GB" sz="1200" b="1" u="none" strike="noStrike" cap="none">
                          <a:solidFill>
                            <a:schemeClr val="lt1"/>
                          </a:solidFill>
                          <a:effectLst/>
                          <a:latin typeface="Arial" panose="020B0604020202020204" pitchFamily="34" charset="0"/>
                          <a:cs typeface="Arial" panose="020B0604020202020204" pitchFamily="34" charset="0"/>
                          <a:sym typeface="Arial"/>
                        </a:rPr>
                        <a:t> hand smoke on asthma</a:t>
                      </a:r>
                      <a:endParaRPr lang="en-GB" sz="1200" b="1" i="0" u="none" strike="noStrike" cap="none">
                        <a:solidFill>
                          <a:schemeClr val="lt1"/>
                        </a:solidFill>
                        <a:effectLst/>
                        <a:latin typeface="Arial" panose="020B0604020202020204" pitchFamily="34" charset="0"/>
                        <a:ea typeface="+mn-ea"/>
                        <a:cs typeface="Arial" panose="020B0604020202020204" pitchFamily="34" charset="0"/>
                        <a:sym typeface="Arial"/>
                      </a:endParaRPr>
                    </a:p>
                  </a:txBody>
                  <a:tcPr anchor="ctr"/>
                </a:tc>
                <a:tc>
                  <a:txBody>
                    <a:bodyPr/>
                    <a:lstStyle/>
                    <a:p>
                      <a:pPr lvl="0"/>
                      <a:r>
                        <a:rPr lang="en-GB" sz="1200" b="1" u="none" strike="noStrike" cap="none">
                          <a:solidFill>
                            <a:schemeClr val="lt1"/>
                          </a:solidFill>
                          <a:effectLst/>
                          <a:latin typeface="Arial" panose="020B0604020202020204" pitchFamily="34" charset="0"/>
                          <a:cs typeface="Arial" panose="020B0604020202020204" pitchFamily="34" charset="0"/>
                          <a:sym typeface="Arial"/>
                        </a:rPr>
                        <a:t>Financial motivation for parents to stop smoking</a:t>
                      </a:r>
                      <a:endParaRPr lang="en-GB" sz="1200" b="1" i="0" u="none" strike="noStrike" cap="none">
                        <a:solidFill>
                          <a:schemeClr val="lt1"/>
                        </a:solidFill>
                        <a:effectLst/>
                        <a:latin typeface="Arial" panose="020B0604020202020204" pitchFamily="34" charset="0"/>
                        <a:ea typeface="+mn-ea"/>
                        <a:cs typeface="Arial" panose="020B0604020202020204" pitchFamily="34" charset="0"/>
                        <a:sym typeface="Arial"/>
                      </a:endParaRPr>
                    </a:p>
                  </a:txBody>
                  <a:tcPr anchor="ctr"/>
                </a:tc>
                <a:extLst>
                  <a:ext uri="{0D108BD9-81ED-4DB2-BD59-A6C34878D82A}">
                    <a16:rowId xmlns:a16="http://schemas.microsoft.com/office/drawing/2014/main" val="2752651054"/>
                  </a:ext>
                </a:extLst>
              </a:tr>
              <a:tr h="2923979">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CYP knowledge was limited.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Some CYP could identify environmental factors as asthma triggers.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There was little awareness of approaches of how to reduce the impact of these triggers.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Educational resources targeted at CYP with asthma should be developed to improve awareness of asthma management. </a:t>
                      </a:r>
                      <a:endParaRPr lang="en-GB" sz="1100" b="0" i="0" u="none" strike="noStrike" cap="none">
                        <a:solidFill>
                          <a:schemeClr val="tx2"/>
                        </a:solidFill>
                        <a:effectLst/>
                        <a:latin typeface="Arial" panose="020B0604020202020204" pitchFamily="34" charset="0"/>
                        <a:ea typeface="+mn-ea"/>
                        <a:cs typeface="Arial" panose="020B0604020202020204" pitchFamily="34" charset="0"/>
                        <a:sym typeface="Arial"/>
                      </a:endParaRPr>
                    </a:p>
                  </a:txBody>
                  <a:tcPr/>
                </a:tc>
                <a:tc>
                  <a:txBody>
                    <a:bodyPr/>
                    <a:lstStyle/>
                    <a:p>
                      <a:pPr marL="171450" indent="-171450">
                        <a:buFont typeface="Arial" panose="020B0604020202020204" pitchFamily="34" charset="0"/>
                        <a:buChar char="•"/>
                      </a:pPr>
                      <a:r>
                        <a:rPr lang="en-GB" sz="1100" b="0" u="none" strike="noStrike" cap="none">
                          <a:solidFill>
                            <a:schemeClr val="tx2"/>
                          </a:solidFill>
                          <a:effectLst/>
                          <a:latin typeface="Arial" panose="020B0604020202020204" pitchFamily="34" charset="0"/>
                          <a:cs typeface="Arial" panose="020B0604020202020204" pitchFamily="34" charset="0"/>
                          <a:sym typeface="Arial"/>
                        </a:rPr>
                        <a:t>Negative view on smoking and the impact on the smoker’s health.</a:t>
                      </a:r>
                    </a:p>
                    <a:p>
                      <a:pPr marL="171450" indent="-171450">
                        <a:buFont typeface="Arial" panose="020B0604020202020204" pitchFamily="34" charset="0"/>
                        <a:buChar char="•"/>
                      </a:pPr>
                      <a:r>
                        <a:rPr lang="en-GB" sz="1100" b="0" u="none" strike="noStrike" cap="none">
                          <a:solidFill>
                            <a:schemeClr val="tx2"/>
                          </a:solidFill>
                          <a:effectLst/>
                          <a:latin typeface="Arial" panose="020B0604020202020204" pitchFamily="34" charset="0"/>
                          <a:cs typeface="Arial" panose="020B0604020202020204" pitchFamily="34" charset="0"/>
                          <a:sym typeface="Arial"/>
                        </a:rPr>
                        <a:t>Fearful of the impact of smoking on parent’s health, highlighting their worry of their parent dying as a result rather than the impact it had on their own lung health.  </a:t>
                      </a:r>
                    </a:p>
                    <a:p>
                      <a:pPr marL="171450" indent="-171450">
                        <a:buFont typeface="Arial" panose="020B0604020202020204" pitchFamily="34" charset="0"/>
                        <a:buChar char="•"/>
                      </a:pPr>
                      <a:r>
                        <a:rPr lang="en-GB" sz="1100" b="0" u="none" strike="noStrike" cap="none">
                          <a:solidFill>
                            <a:schemeClr val="tx2"/>
                          </a:solidFill>
                          <a:effectLst/>
                          <a:latin typeface="Arial" panose="020B0604020202020204" pitchFamily="34" charset="0"/>
                          <a:cs typeface="Arial" panose="020B0604020202020204" pitchFamily="34" charset="0"/>
                          <a:sym typeface="Arial"/>
                        </a:rPr>
                        <a:t>Adequate knowledge of the effects of smoking on someone’s health. </a:t>
                      </a:r>
                    </a:p>
                    <a:p>
                      <a:pPr marL="171450" indent="-171450">
                        <a:buFont typeface="Arial" panose="020B0604020202020204" pitchFamily="34" charset="0"/>
                        <a:buChar char="•"/>
                      </a:pPr>
                      <a:r>
                        <a:rPr lang="en-GB" sz="1100" b="0" u="none" strike="noStrike" cap="none">
                          <a:solidFill>
                            <a:schemeClr val="tx2"/>
                          </a:solidFill>
                          <a:effectLst/>
                          <a:latin typeface="Arial" panose="020B0604020202020204" pitchFamily="34" charset="0"/>
                          <a:cs typeface="Arial" panose="020B0604020202020204" pitchFamily="34" charset="0"/>
                          <a:sym typeface="Arial"/>
                        </a:rPr>
                        <a:t>Messaging using an asthmatic child’s voice should be targeted towards parental smokers and smoking households. </a:t>
                      </a:r>
                      <a:endParaRPr lang="en-GB" sz="1100" b="0" i="0" u="none" strike="noStrike" cap="none">
                        <a:solidFill>
                          <a:schemeClr val="tx2"/>
                        </a:solidFill>
                        <a:effectLst/>
                        <a:latin typeface="Arial" panose="020B0604020202020204" pitchFamily="34" charset="0"/>
                        <a:ea typeface="+mn-ea"/>
                        <a:cs typeface="Arial" panose="020B0604020202020204" pitchFamily="34" charset="0"/>
                        <a:sym typeface="Arial"/>
                      </a:endParaRP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Aware of shisha, and some acknowledged the cultural links to this, with a few advising of being around family members smoking shisha.</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The contents of shisha and its impact were not generally understood.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Gaining awareness of shisha in a familial setting may normalise this behaviour.</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Important to educate both CYP and adults on the impact of shisha smoking.</a:t>
                      </a:r>
                      <a:endParaRPr lang="en-GB" sz="1100" b="0" i="0" u="none" strike="noStrike" cap="none">
                        <a:solidFill>
                          <a:schemeClr val="tx2"/>
                        </a:solidFill>
                        <a:effectLst/>
                        <a:latin typeface="Arial" panose="020B0604020202020204" pitchFamily="34" charset="0"/>
                        <a:ea typeface="+mn-ea"/>
                        <a:cs typeface="Arial" panose="020B0604020202020204" pitchFamily="34" charset="0"/>
                        <a:sym typeface="Arial"/>
                      </a:endParaRP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As with the adult groups, amongst the CYP there was also limited knowledge of what 2</a:t>
                      </a:r>
                      <a:r>
                        <a:rPr lang="en-GB" sz="1100" b="0" u="none" strike="noStrike" cap="none" baseline="30000">
                          <a:solidFill>
                            <a:schemeClr val="tx2"/>
                          </a:solidFill>
                          <a:effectLst/>
                          <a:latin typeface="Arial" panose="020B0604020202020204" pitchFamily="34" charset="0"/>
                          <a:cs typeface="Arial" panose="020B0604020202020204" pitchFamily="34" charset="0"/>
                          <a:sym typeface="Arial"/>
                        </a:rPr>
                        <a:t>nd</a:t>
                      </a:r>
                      <a:r>
                        <a:rPr lang="en-GB" sz="1100" b="0" u="none" strike="noStrike" cap="none">
                          <a:solidFill>
                            <a:schemeClr val="tx2"/>
                          </a:solidFill>
                          <a:effectLst/>
                          <a:latin typeface="Arial" panose="020B0604020202020204" pitchFamily="34" charset="0"/>
                          <a:cs typeface="Arial" panose="020B0604020202020204" pitchFamily="34" charset="0"/>
                          <a:sym typeface="Arial"/>
                        </a:rPr>
                        <a:t> and 3</a:t>
                      </a:r>
                      <a:r>
                        <a:rPr lang="en-GB" sz="1100" b="0" u="none" strike="noStrike" cap="none" baseline="30000">
                          <a:solidFill>
                            <a:schemeClr val="tx2"/>
                          </a:solidFill>
                          <a:effectLst/>
                          <a:latin typeface="Arial" panose="020B0604020202020204" pitchFamily="34" charset="0"/>
                          <a:cs typeface="Arial" panose="020B0604020202020204" pitchFamily="34" charset="0"/>
                          <a:sym typeface="Arial"/>
                        </a:rPr>
                        <a:t>rd</a:t>
                      </a:r>
                      <a:r>
                        <a:rPr lang="en-GB" sz="1100" b="0" u="none" strike="noStrike" cap="none">
                          <a:solidFill>
                            <a:schemeClr val="tx2"/>
                          </a:solidFill>
                          <a:effectLst/>
                          <a:latin typeface="Arial" panose="020B0604020202020204" pitchFamily="34" charset="0"/>
                          <a:cs typeface="Arial" panose="020B0604020202020204" pitchFamily="34" charset="0"/>
                          <a:sym typeface="Arial"/>
                        </a:rPr>
                        <a:t> hand smoke is and its impact on asthma.</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100" b="0" u="none" strike="noStrike" cap="none">
                          <a:solidFill>
                            <a:schemeClr val="tx2"/>
                          </a:solidFill>
                          <a:effectLst/>
                          <a:latin typeface="Arial" panose="020B0604020202020204" pitchFamily="34" charset="0"/>
                          <a:cs typeface="Arial" panose="020B0604020202020204" pitchFamily="34" charset="0"/>
                          <a:sym typeface="Arial"/>
                        </a:rPr>
                        <a:t>Therefore, educational resources developed on this topic would raise awareness.</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GB" sz="1100" b="0" i="0" u="none" strike="noStrike" cap="none">
                        <a:solidFill>
                          <a:schemeClr val="tx2"/>
                        </a:solidFill>
                        <a:effectLst/>
                        <a:latin typeface="Arial" panose="020B0604020202020204" pitchFamily="34" charset="0"/>
                        <a:ea typeface="+mn-ea"/>
                        <a:cs typeface="Arial" panose="020B0604020202020204" pitchFamily="34" charset="0"/>
                        <a:sym typeface="Arial"/>
                      </a:endParaRPr>
                    </a:p>
                  </a:txBody>
                  <a:tcPr/>
                </a:tc>
                <a:tc>
                  <a:txBody>
                    <a:bodyPr/>
                    <a:lstStyle/>
                    <a:p>
                      <a:pPr marL="171450" indent="-171450">
                        <a:buFont typeface="Arial" panose="020B0604020202020204" pitchFamily="34" charset="0"/>
                        <a:buChar char="•"/>
                      </a:pPr>
                      <a:r>
                        <a:rPr lang="en-GB" sz="1100" b="0" u="none" strike="noStrike" cap="none">
                          <a:solidFill>
                            <a:schemeClr val="tx2"/>
                          </a:solidFill>
                          <a:effectLst/>
                          <a:latin typeface="Arial" panose="020B0604020202020204" pitchFamily="34" charset="0"/>
                          <a:cs typeface="Arial" panose="020B0604020202020204" pitchFamily="34" charset="0"/>
                          <a:sym typeface="Arial"/>
                        </a:rPr>
                        <a:t>As with the adults, the CYP groups highlighted they would also benefit from their parents stopping smoking as it would improve their lung health, provide opportunities for holidays and leisure activities due to the financial savings of not smoking and improve quality of life for the whole household. </a:t>
                      </a:r>
                    </a:p>
                    <a:p>
                      <a:pPr marL="171450" indent="-171450">
                        <a:buFont typeface="Arial" panose="020B0604020202020204" pitchFamily="34" charset="0"/>
                        <a:buChar char="•"/>
                      </a:pPr>
                      <a:r>
                        <a:rPr lang="en-GB" sz="1100" b="0" u="none" strike="noStrike" cap="none">
                          <a:solidFill>
                            <a:schemeClr val="tx2"/>
                          </a:solidFill>
                          <a:effectLst/>
                          <a:latin typeface="Arial" panose="020B0604020202020204" pitchFamily="34" charset="0"/>
                          <a:cs typeface="Arial" panose="020B0604020202020204" pitchFamily="34" charset="0"/>
                          <a:sym typeface="Arial"/>
                        </a:rPr>
                        <a:t>Targeting parents with this emotive message, utilising the child’s voice, may provide extra motivation to aid them in stopping smoking. </a:t>
                      </a:r>
                      <a:endParaRPr lang="en-GB" sz="1100" b="0" i="0" u="none" strike="noStrike" cap="none">
                        <a:solidFill>
                          <a:schemeClr val="tx2"/>
                        </a:solidFill>
                        <a:effectLst/>
                        <a:latin typeface="Arial" panose="020B0604020202020204" pitchFamily="34" charset="0"/>
                        <a:ea typeface="+mn-ea"/>
                        <a:cs typeface="Arial" panose="020B0604020202020204" pitchFamily="34" charset="0"/>
                        <a:sym typeface="Arial"/>
                      </a:endParaRPr>
                    </a:p>
                  </a:txBody>
                  <a:tcPr/>
                </a:tc>
                <a:extLst>
                  <a:ext uri="{0D108BD9-81ED-4DB2-BD59-A6C34878D82A}">
                    <a16:rowId xmlns:a16="http://schemas.microsoft.com/office/drawing/2014/main" val="2053233625"/>
                  </a:ext>
                </a:extLst>
              </a:tr>
            </a:tbl>
          </a:graphicData>
        </a:graphic>
      </p:graphicFrame>
      <p:sp>
        <p:nvSpPr>
          <p:cNvPr id="4" name="Google Shape;65;p3">
            <a:extLst>
              <a:ext uri="{FF2B5EF4-FFF2-40B4-BE49-F238E27FC236}">
                <a16:creationId xmlns:a16="http://schemas.microsoft.com/office/drawing/2014/main" id="{0691050E-2216-02CC-E228-552775823AD6}"/>
              </a:ext>
            </a:extLst>
          </p:cNvPr>
          <p:cNvSpPr txBox="1">
            <a:spLocks/>
          </p:cNvSpPr>
          <p:nvPr/>
        </p:nvSpPr>
        <p:spPr>
          <a:xfrm>
            <a:off x="838200" y="1142619"/>
            <a:ext cx="10515600" cy="457200"/>
          </a:xfrm>
          <a:prstGeom prst="rect">
            <a:avLst/>
          </a:prstGeom>
          <a:noFill/>
          <a:ln>
            <a:noFill/>
          </a:ln>
        </p:spPr>
        <p:txBody>
          <a:bodyPr spcFirstLastPara="1" vert="horz" wrap="square" lIns="91425" tIns="45700" rIns="91425" bIns="45700" rtlCol="0" anchor="ctr" anchorCtr="0">
            <a:normAutofit fontScale="97500" lnSpcReduction="10000"/>
          </a:bodyPr>
          <a:lstStyle>
            <a:lvl1pPr algn="l" defTabSz="914400" rtl="0" eaLnBrk="1" latinLnBrk="0" hangingPunct="1">
              <a:lnSpc>
                <a:spcPct val="90000"/>
              </a:lnSpc>
              <a:spcBef>
                <a:spcPct val="0"/>
              </a:spcBef>
              <a:buNone/>
              <a:defRPr sz="2800" kern="1200">
                <a:solidFill>
                  <a:srgbClr val="3E5F73"/>
                </a:solidFill>
                <a:latin typeface="Arial" panose="020B0604020202020204" pitchFamily="34" charset="0"/>
                <a:ea typeface="+mj-ea"/>
                <a:cs typeface="Arial" panose="020B0604020202020204" pitchFamily="34" charset="0"/>
              </a:defRPr>
            </a:lvl1pPr>
          </a:lstStyle>
          <a:p>
            <a:pPr>
              <a:spcBef>
                <a:spcPts val="0"/>
              </a:spcBef>
              <a:buClr>
                <a:srgbClr val="3E5F73"/>
              </a:buClr>
              <a:buSzPct val="100000"/>
              <a:buFont typeface="Arial"/>
              <a:buNone/>
            </a:pPr>
            <a:r>
              <a:rPr lang="en-GB"/>
              <a:t>Community Engagement Feedback - CYP</a:t>
            </a:r>
          </a:p>
        </p:txBody>
      </p:sp>
      <p:sp>
        <p:nvSpPr>
          <p:cNvPr id="5" name="TextBox 4">
            <a:extLst>
              <a:ext uri="{FF2B5EF4-FFF2-40B4-BE49-F238E27FC236}">
                <a16:creationId xmlns:a16="http://schemas.microsoft.com/office/drawing/2014/main" id="{7ABB4487-A76D-4EF0-1CB0-EBCC05B64C78}"/>
              </a:ext>
            </a:extLst>
          </p:cNvPr>
          <p:cNvSpPr txBox="1"/>
          <p:nvPr/>
        </p:nvSpPr>
        <p:spPr>
          <a:xfrm>
            <a:off x="838200" y="1707162"/>
            <a:ext cx="10728960" cy="536622"/>
          </a:xfrm>
          <a:prstGeom prst="rect">
            <a:avLst/>
          </a:prstGeom>
          <a:noFill/>
        </p:spPr>
        <p:txBody>
          <a:bodyPr wrap="square" rtlCol="0">
            <a:spAutoFit/>
          </a:bodyPr>
          <a:lstStyle/>
          <a:p>
            <a:pPr>
              <a:lnSpc>
                <a:spcPct val="107000"/>
              </a:lnSpc>
              <a:spcAft>
                <a:spcPts val="800"/>
              </a:spcAft>
            </a:pPr>
            <a:r>
              <a:rPr lang="en-US" sz="1400">
                <a:solidFill>
                  <a:schemeClr val="tx2"/>
                </a:solidFill>
                <a:effectLst/>
                <a:latin typeface="Arial" panose="020B0604020202020204" pitchFamily="34" charset="0"/>
                <a:ea typeface="Yu Mincho" panose="02020400000000000000" pitchFamily="18" charset="-128"/>
                <a:cs typeface="Arial" panose="020B0604020202020204" pitchFamily="34" charset="0"/>
              </a:rPr>
              <a:t>Several themes emerged from the CYP groups when discussing their asthma and what they felt were the most important things to think of when considering asthma management. </a:t>
            </a:r>
          </a:p>
        </p:txBody>
      </p:sp>
    </p:spTree>
    <p:extLst>
      <p:ext uri="{BB962C8B-B14F-4D97-AF65-F5344CB8AC3E}">
        <p14:creationId xmlns:p14="http://schemas.microsoft.com/office/powerpoint/2010/main" val="4023509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5;p3">
            <a:extLst>
              <a:ext uri="{FF2B5EF4-FFF2-40B4-BE49-F238E27FC236}">
                <a16:creationId xmlns:a16="http://schemas.microsoft.com/office/drawing/2014/main" id="{36CC2F30-BB43-1380-D7F3-1EE9BC52B67C}"/>
              </a:ext>
            </a:extLst>
          </p:cNvPr>
          <p:cNvSpPr txBox="1">
            <a:spLocks noGrp="1"/>
          </p:cNvSpPr>
          <p:nvPr>
            <p:ph type="title"/>
          </p:nvPr>
        </p:nvSpPr>
        <p:spPr>
          <a:xfrm>
            <a:off x="721796" y="1110525"/>
            <a:ext cx="10515600" cy="457200"/>
          </a:xfrm>
          <a:prstGeom prst="rect">
            <a:avLst/>
          </a:prstGeom>
          <a:noFill/>
          <a:ln>
            <a:noFill/>
          </a:ln>
        </p:spPr>
        <p:txBody>
          <a:bodyPr spcFirstLastPara="1" wrap="square" lIns="91425" tIns="45700" rIns="91425" bIns="45700" anchor="ctr" anchorCtr="0">
            <a:normAutofit fontScale="90000"/>
          </a:bodyPr>
          <a:lstStyle/>
          <a:p>
            <a:pPr>
              <a:spcBef>
                <a:spcPts val="0"/>
              </a:spcBef>
              <a:buClr>
                <a:srgbClr val="3E5F73"/>
              </a:buClr>
              <a:buSzPct val="100000"/>
              <a:buFont typeface="Arial"/>
              <a:buNone/>
            </a:pPr>
            <a:r>
              <a:rPr lang="en-GB"/>
              <a:t>Community Engagement Feedback - CYP</a:t>
            </a:r>
          </a:p>
        </p:txBody>
      </p:sp>
      <p:sp>
        <p:nvSpPr>
          <p:cNvPr id="5" name="Oval 4">
            <a:extLst>
              <a:ext uri="{FF2B5EF4-FFF2-40B4-BE49-F238E27FC236}">
                <a16:creationId xmlns:a16="http://schemas.microsoft.com/office/drawing/2014/main" id="{7AF7690F-E8D7-4CA9-07A7-38C5B0A5E371}"/>
              </a:ext>
              <a:ext uri="{C183D7F6-B498-43B3-948B-1728B52AA6E4}">
                <adec:decorative xmlns:adec="http://schemas.microsoft.com/office/drawing/2017/decorative" val="1"/>
              </a:ext>
            </a:extLst>
          </p:cNvPr>
          <p:cNvSpPr>
            <a:spLocks noChangeAspect="1"/>
          </p:cNvSpPr>
          <p:nvPr/>
        </p:nvSpPr>
        <p:spPr bwMode="gray">
          <a:xfrm>
            <a:off x="7986027" y="2233876"/>
            <a:ext cx="1195124" cy="1195124"/>
          </a:xfrm>
          <a:prstGeom prst="ellipse">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700D327-7AE4-6951-A4FD-CB460FB56EDA}"/>
              </a:ext>
              <a:ext uri="{C183D7F6-B498-43B3-948B-1728B52AA6E4}">
                <adec:decorative xmlns:adec="http://schemas.microsoft.com/office/drawing/2017/decorative" val="1"/>
              </a:ext>
            </a:extLst>
          </p:cNvPr>
          <p:cNvSpPr>
            <a:spLocks noChangeAspect="1"/>
          </p:cNvSpPr>
          <p:nvPr/>
        </p:nvSpPr>
        <p:spPr bwMode="gray">
          <a:xfrm>
            <a:off x="989753" y="4814880"/>
            <a:ext cx="1195124" cy="1195124"/>
          </a:xfrm>
          <a:prstGeom prst="ellipse">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endParaRPr>
          </a:p>
        </p:txBody>
      </p:sp>
      <p:sp>
        <p:nvSpPr>
          <p:cNvPr id="11" name="Hexagon 10">
            <a:extLst>
              <a:ext uri="{FF2B5EF4-FFF2-40B4-BE49-F238E27FC236}">
                <a16:creationId xmlns:a16="http://schemas.microsoft.com/office/drawing/2014/main" id="{BDC7CD4E-A037-2A8B-8941-750A7D1840E6}"/>
              </a:ext>
            </a:extLst>
          </p:cNvPr>
          <p:cNvSpPr/>
          <p:nvPr/>
        </p:nvSpPr>
        <p:spPr>
          <a:xfrm>
            <a:off x="10245785" y="1817724"/>
            <a:ext cx="1565215" cy="1349324"/>
          </a:xfrm>
          <a:prstGeom prst="hexagon">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800" b="1">
                <a:latin typeface="Arial" panose="020B0604020202020204" pitchFamily="34" charset="0"/>
                <a:cs typeface="Arial" panose="020B0604020202020204" pitchFamily="34" charset="0"/>
              </a:rPr>
              <a:t>95%</a:t>
            </a:r>
          </a:p>
          <a:p>
            <a:pPr algn="ctr"/>
            <a:r>
              <a:rPr lang="en-GB" sz="900" b="1">
                <a:effectLst/>
                <a:latin typeface="Arial" panose="020B0604020202020204" pitchFamily="34" charset="0"/>
                <a:ea typeface="Yu Mincho" panose="02020400000000000000" pitchFamily="18" charset="-128"/>
                <a:cs typeface="Arial" panose="020B0604020202020204" pitchFamily="34" charset="0"/>
              </a:rPr>
              <a:t>LEARNED MORE ABOUT ASTHMA MANAGEMENT</a:t>
            </a:r>
            <a:endParaRPr lang="en-GB" sz="900" b="1">
              <a:latin typeface="Arial" panose="020B0604020202020204" pitchFamily="34" charset="0"/>
              <a:cs typeface="Arial" panose="020B0604020202020204" pitchFamily="34" charset="0"/>
            </a:endParaRPr>
          </a:p>
        </p:txBody>
      </p:sp>
      <p:sp>
        <p:nvSpPr>
          <p:cNvPr id="12" name="Hexagon 11">
            <a:extLst>
              <a:ext uri="{FF2B5EF4-FFF2-40B4-BE49-F238E27FC236}">
                <a16:creationId xmlns:a16="http://schemas.microsoft.com/office/drawing/2014/main" id="{A04F1C3B-3B46-4F29-097F-945FAADB5B6D}"/>
              </a:ext>
            </a:extLst>
          </p:cNvPr>
          <p:cNvSpPr/>
          <p:nvPr/>
        </p:nvSpPr>
        <p:spPr>
          <a:xfrm>
            <a:off x="10245785" y="3261593"/>
            <a:ext cx="1565215" cy="1349324"/>
          </a:xfrm>
          <a:prstGeom prst="hexagon">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100%</a:t>
            </a:r>
          </a:p>
          <a:p>
            <a:pPr algn="ctr"/>
            <a:r>
              <a:rPr lang="en-GB" sz="900" b="1">
                <a:effectLst/>
                <a:latin typeface="Arial" panose="020B0604020202020204" pitchFamily="34" charset="0"/>
                <a:ea typeface="Yu Mincho" panose="02020400000000000000" pitchFamily="18" charset="-128"/>
                <a:cs typeface="Arial" panose="020B0604020202020204" pitchFamily="34" charset="0"/>
              </a:rPr>
              <a:t>ENJOYED TAKING PART IN THE FOCUS GROUPS</a:t>
            </a:r>
            <a:endParaRPr lang="en-GB" sz="900" b="1">
              <a:latin typeface="Arial" panose="020B060402020202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B29B1B36-04F1-38D3-B3FF-E9E4444DE638}"/>
              </a:ext>
            </a:extLst>
          </p:cNvPr>
          <p:cNvSpPr/>
          <p:nvPr/>
        </p:nvSpPr>
        <p:spPr>
          <a:xfrm>
            <a:off x="10245784" y="4725530"/>
            <a:ext cx="1565215" cy="1349324"/>
          </a:xfrm>
          <a:prstGeom prst="hexagon">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100%</a:t>
            </a:r>
          </a:p>
          <a:p>
            <a:pPr algn="ctr"/>
            <a:r>
              <a:rPr lang="en-GB" sz="900" b="1">
                <a:effectLst/>
                <a:latin typeface="Arial" panose="020B0604020202020204" pitchFamily="34" charset="0"/>
                <a:ea typeface="Yu Mincho" panose="02020400000000000000" pitchFamily="18" charset="-128"/>
                <a:cs typeface="Arial" panose="020B0604020202020204" pitchFamily="34" charset="0"/>
              </a:rPr>
              <a:t>LEARNED MORE ABOUT THE IMPACT OF SMOKING</a:t>
            </a:r>
            <a:r>
              <a:rPr lang="en-GB" sz="900">
                <a:effectLst/>
                <a:latin typeface="Arial" panose="020B0604020202020204" pitchFamily="34" charset="0"/>
                <a:ea typeface="Yu Mincho" panose="02020400000000000000" pitchFamily="18" charset="-128"/>
                <a:cs typeface="Arial" panose="020B0604020202020204" pitchFamily="34" charset="0"/>
              </a:rPr>
              <a:t> </a:t>
            </a:r>
            <a:endParaRPr lang="en-GB" sz="9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0D39D7C-7C82-D6E4-4F32-E21B993FC961}"/>
              </a:ext>
            </a:extLst>
          </p:cNvPr>
          <p:cNvSpPr txBox="1"/>
          <p:nvPr/>
        </p:nvSpPr>
        <p:spPr>
          <a:xfrm>
            <a:off x="825867" y="2147866"/>
            <a:ext cx="5968564" cy="1561261"/>
          </a:xfrm>
          <a:prstGeom prst="rect">
            <a:avLst/>
          </a:prstGeom>
          <a:noFill/>
        </p:spPr>
        <p:txBody>
          <a:bodyPr wrap="square" rtlCol="0">
            <a:spAutoFit/>
          </a:bodyPr>
          <a:lstStyle/>
          <a:p>
            <a:pPr>
              <a:lnSpc>
                <a:spcPct val="107000"/>
              </a:lnSpc>
              <a:spcAft>
                <a:spcPts val="800"/>
              </a:spcAft>
              <a:buClr>
                <a:srgbClr val="000000"/>
              </a:buClr>
              <a:buFont typeface="Arial"/>
              <a:buNone/>
            </a:pPr>
            <a:r>
              <a:rPr lang="en-GB" sz="1400" kern="0">
                <a:solidFill>
                  <a:schemeClr val="tx2"/>
                </a:solidFill>
                <a:latin typeface="Arial"/>
                <a:ea typeface="Yu Mincho" panose="02020400000000000000" pitchFamily="18" charset="-128"/>
                <a:cs typeface="Arial" panose="020B0604020202020204" pitchFamily="34" charset="0"/>
                <a:sym typeface="Arial"/>
              </a:rPr>
              <a:t>“There was new things that I didn’t know, it’s better not to smoke and vaping or anything like that because it’s unhealthy and it affects your body. There are some people at my school who have asthma, I would tell them what I’ve learnt today.”</a:t>
            </a:r>
          </a:p>
          <a:p>
            <a:pPr>
              <a:lnSpc>
                <a:spcPct val="107000"/>
              </a:lnSpc>
              <a:spcAft>
                <a:spcPts val="800"/>
              </a:spcAft>
              <a:buClr>
                <a:srgbClr val="000000"/>
              </a:buClr>
              <a:buFont typeface="Arial"/>
              <a:buNone/>
            </a:pPr>
            <a:r>
              <a:rPr lang="en-GB" sz="1400" b="1" kern="0">
                <a:solidFill>
                  <a:schemeClr val="tx2"/>
                </a:solidFill>
                <a:latin typeface="Arial"/>
                <a:ea typeface="Yu Mincho" panose="02020400000000000000" pitchFamily="18" charset="-128"/>
                <a:cs typeface="Arial" panose="020B0604020202020204" pitchFamily="34" charset="0"/>
                <a:sym typeface="Arial"/>
              </a:rPr>
              <a:t>Aysha, aged 10, part of the Oldham Greenhill Community Centre focus group</a:t>
            </a:r>
            <a:endParaRPr lang="en-GB" sz="1400" kern="0">
              <a:solidFill>
                <a:schemeClr val="tx2"/>
              </a:solidFill>
              <a:latin typeface="Arial"/>
              <a:ea typeface="Yu Mincho" panose="02020400000000000000" pitchFamily="18" charset="-128"/>
              <a:cs typeface="Arial" panose="020B0604020202020204" pitchFamily="34" charset="0"/>
              <a:sym typeface="Arial"/>
            </a:endParaRPr>
          </a:p>
        </p:txBody>
      </p:sp>
      <p:sp>
        <p:nvSpPr>
          <p:cNvPr id="19" name="TextBox 18">
            <a:extLst>
              <a:ext uri="{FF2B5EF4-FFF2-40B4-BE49-F238E27FC236}">
                <a16:creationId xmlns:a16="http://schemas.microsoft.com/office/drawing/2014/main" id="{815609B0-9956-F3EC-CCA2-3E7472EF4D19}"/>
              </a:ext>
            </a:extLst>
          </p:cNvPr>
          <p:cNvSpPr txBox="1"/>
          <p:nvPr/>
        </p:nvSpPr>
        <p:spPr>
          <a:xfrm>
            <a:off x="2662199" y="4219378"/>
            <a:ext cx="6649441" cy="2022285"/>
          </a:xfrm>
          <a:prstGeom prst="rect">
            <a:avLst/>
          </a:prstGeom>
          <a:noFill/>
        </p:spPr>
        <p:txBody>
          <a:bodyPr wrap="square" rtlCol="0">
            <a:spAutoFit/>
          </a:bodyPr>
          <a:lstStyle/>
          <a:p>
            <a:pPr>
              <a:lnSpc>
                <a:spcPct val="107000"/>
              </a:lnSpc>
              <a:spcAft>
                <a:spcPts val="800"/>
              </a:spcAft>
              <a:buClr>
                <a:srgbClr val="000000"/>
              </a:buClr>
              <a:buFont typeface="Arial"/>
              <a:buNone/>
            </a:pPr>
            <a:r>
              <a:rPr lang="en-GB" sz="1400" b="1" kern="0">
                <a:solidFill>
                  <a:schemeClr val="tx2"/>
                </a:solidFill>
                <a:latin typeface="Arial"/>
                <a:ea typeface="Yu Mincho" panose="02020400000000000000" pitchFamily="18" charset="-128"/>
                <a:cs typeface="Arial" panose="020B0604020202020204" pitchFamily="34" charset="0"/>
                <a:sym typeface="Arial"/>
              </a:rPr>
              <a:t>“</a:t>
            </a:r>
            <a:r>
              <a:rPr lang="en-GB" sz="1400" kern="0">
                <a:solidFill>
                  <a:schemeClr val="tx2"/>
                </a:solidFill>
                <a:latin typeface="Arial"/>
                <a:ea typeface="Yu Mincho" panose="02020400000000000000" pitchFamily="18" charset="-128"/>
                <a:cs typeface="Arial" panose="020B0604020202020204" pitchFamily="34" charset="0"/>
                <a:sym typeface="Arial"/>
              </a:rPr>
              <a:t>I’ve enjoyed today, and I’ve enjoyed learning facts about why it’s bad to smoke and to smoke vapes and shisha. I know that when you don’t use your inhaler then you could get an asthma attack, you must use it quickly to help. I would tell them (people who smoke) to stop smoking to help themselves and to help the environment, and I would tell them that if they had asthma to use their inhaler to help them feel better.”</a:t>
            </a:r>
          </a:p>
          <a:p>
            <a:pPr>
              <a:lnSpc>
                <a:spcPct val="107000"/>
              </a:lnSpc>
              <a:spcAft>
                <a:spcPts val="800"/>
              </a:spcAft>
              <a:buClr>
                <a:srgbClr val="000000"/>
              </a:buClr>
              <a:buFont typeface="Arial"/>
              <a:buNone/>
            </a:pPr>
            <a:r>
              <a:rPr lang="en-GB" sz="1400" b="1" kern="0" err="1">
                <a:solidFill>
                  <a:schemeClr val="tx2"/>
                </a:solidFill>
                <a:latin typeface="Arial"/>
                <a:ea typeface="Yu Mincho" panose="02020400000000000000" pitchFamily="18" charset="-128"/>
                <a:cs typeface="Arial" panose="020B0604020202020204" pitchFamily="34" charset="0"/>
                <a:sym typeface="Arial"/>
              </a:rPr>
              <a:t>Mesamsyed</a:t>
            </a:r>
            <a:r>
              <a:rPr lang="en-GB" sz="1400" b="1" kern="0">
                <a:solidFill>
                  <a:schemeClr val="tx2"/>
                </a:solidFill>
                <a:latin typeface="Arial"/>
                <a:ea typeface="Yu Mincho" panose="02020400000000000000" pitchFamily="18" charset="-128"/>
                <a:cs typeface="Arial" panose="020B0604020202020204" pitchFamily="34" charset="0"/>
                <a:sym typeface="Arial"/>
              </a:rPr>
              <a:t>, aged 11, part of the Oldham Greenhill Community Centre focus group.</a:t>
            </a:r>
            <a:endParaRPr lang="en-GB" sz="1400" kern="0">
              <a:solidFill>
                <a:schemeClr val="tx2"/>
              </a:solidFill>
              <a:latin typeface="Arial"/>
              <a:ea typeface="Yu Mincho" panose="02020400000000000000" pitchFamily="18" charset="-128"/>
              <a:cs typeface="Arial" panose="020B0604020202020204" pitchFamily="34" charset="0"/>
              <a:sym typeface="Arial"/>
            </a:endParaRPr>
          </a:p>
        </p:txBody>
      </p:sp>
      <p:pic>
        <p:nvPicPr>
          <p:cNvPr id="20" name="Graphic 19" descr="Man with flat top hair">
            <a:extLst>
              <a:ext uri="{FF2B5EF4-FFF2-40B4-BE49-F238E27FC236}">
                <a16:creationId xmlns:a16="http://schemas.microsoft.com/office/drawing/2014/main" id="{AFFFE31F-DFF1-0A5A-3C1A-7B2BDCCAC1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0891" y="4591907"/>
            <a:ext cx="1052848" cy="1277225"/>
          </a:xfrm>
          <a:prstGeom prst="rect">
            <a:avLst/>
          </a:prstGeom>
        </p:spPr>
      </p:pic>
      <p:pic>
        <p:nvPicPr>
          <p:cNvPr id="21" name="Graphic 20" descr="Woman wearing a ribbon">
            <a:extLst>
              <a:ext uri="{FF2B5EF4-FFF2-40B4-BE49-F238E27FC236}">
                <a16:creationId xmlns:a16="http://schemas.microsoft.com/office/drawing/2014/main" id="{56CDD0C1-5BC3-E095-4388-944BC0DF95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6027" y="1969383"/>
            <a:ext cx="1052848" cy="1329913"/>
          </a:xfrm>
          <a:prstGeom prst="rect">
            <a:avLst/>
          </a:prstGeom>
        </p:spPr>
      </p:pic>
    </p:spTree>
    <p:extLst>
      <p:ext uri="{BB962C8B-B14F-4D97-AF65-F5344CB8AC3E}">
        <p14:creationId xmlns:p14="http://schemas.microsoft.com/office/powerpoint/2010/main" val="2103231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2FC1-DE45-18E9-4025-61E993D5EFFC}"/>
              </a:ext>
            </a:extLst>
          </p:cNvPr>
          <p:cNvSpPr>
            <a:spLocks noGrp="1"/>
          </p:cNvSpPr>
          <p:nvPr>
            <p:ph type="ctrTitle"/>
          </p:nvPr>
        </p:nvSpPr>
        <p:spPr/>
        <p:txBody>
          <a:bodyPr/>
          <a:lstStyle/>
          <a:p>
            <a:r>
              <a:rPr lang="en-GB"/>
              <a:t>Lessons learned</a:t>
            </a:r>
          </a:p>
        </p:txBody>
      </p:sp>
    </p:spTree>
    <p:extLst>
      <p:ext uri="{BB962C8B-B14F-4D97-AF65-F5344CB8AC3E}">
        <p14:creationId xmlns:p14="http://schemas.microsoft.com/office/powerpoint/2010/main" val="2071414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D78D82-9AFF-B0EF-F5EB-FA71E4C1DD69}"/>
              </a:ext>
            </a:extLst>
          </p:cNvPr>
          <p:cNvSpPr>
            <a:spLocks noGrp="1"/>
          </p:cNvSpPr>
          <p:nvPr>
            <p:ph idx="1"/>
          </p:nvPr>
        </p:nvSpPr>
        <p:spPr>
          <a:xfrm>
            <a:off x="838200" y="1609725"/>
            <a:ext cx="10515600" cy="4829176"/>
          </a:xfrm>
        </p:spPr>
        <p:txBody>
          <a:bodyPr>
            <a:normAutofit fontScale="92500" lnSpcReduction="20000"/>
          </a:bodyPr>
          <a:lstStyle/>
          <a:p>
            <a:pPr marL="0" indent="0">
              <a:buNone/>
            </a:pPr>
            <a:r>
              <a:rPr lang="en-US" sz="1400" dirty="0"/>
              <a:t>The standout successes which contributed to a streamlined development and delivery approach are:</a:t>
            </a:r>
          </a:p>
          <a:p>
            <a:r>
              <a:rPr lang="en-US" sz="1400" dirty="0"/>
              <a:t>True system partnership.</a:t>
            </a:r>
          </a:p>
          <a:p>
            <a:r>
              <a:rPr lang="en-US" sz="1400" dirty="0"/>
              <a:t>Establishing effective project governance and processes.</a:t>
            </a:r>
          </a:p>
          <a:p>
            <a:r>
              <a:rPr lang="en-US" sz="1400" dirty="0"/>
              <a:t>Effective budget and resource management.</a:t>
            </a:r>
          </a:p>
          <a:p>
            <a:r>
              <a:rPr lang="en-US" sz="1400" dirty="0"/>
              <a:t>Taking an innovative approach to data capture aligned to DPIA approval.</a:t>
            </a:r>
          </a:p>
          <a:p>
            <a:r>
              <a:rPr lang="en-US" sz="1400" dirty="0"/>
              <a:t>Being a solution focused stakeholder team.</a:t>
            </a:r>
          </a:p>
          <a:p>
            <a:r>
              <a:rPr lang="en-US" sz="1400" dirty="0"/>
              <a:t>Gaining clinical and Caldicott guardian data sign-off.</a:t>
            </a:r>
          </a:p>
          <a:p>
            <a:r>
              <a:rPr lang="en-US" sz="1400" dirty="0"/>
              <a:t>Ensuring strong and meaningful community collaboration. </a:t>
            </a:r>
          </a:p>
          <a:p>
            <a:r>
              <a:rPr lang="en-US" sz="1400" dirty="0"/>
              <a:t>Launching an impactful comms campaign.</a:t>
            </a:r>
          </a:p>
          <a:p>
            <a:pPr marL="0" indent="0">
              <a:buNone/>
            </a:pPr>
            <a:endParaRPr lang="en-US" sz="1400" dirty="0"/>
          </a:p>
          <a:p>
            <a:pPr marL="0" indent="0">
              <a:buNone/>
            </a:pPr>
            <a:r>
              <a:rPr lang="en-US" sz="1400" dirty="0"/>
              <a:t>In addition, key learnings to take forward to future projects are:</a:t>
            </a:r>
          </a:p>
          <a:p>
            <a:r>
              <a:rPr lang="en-US" sz="1400" dirty="0"/>
              <a:t>Consider future proofing and sustainability requirements during project development.</a:t>
            </a:r>
          </a:p>
          <a:p>
            <a:r>
              <a:rPr lang="en-US" sz="1400" dirty="0"/>
              <a:t>Build in contingencies to avoid a single-point of failure. </a:t>
            </a:r>
          </a:p>
          <a:p>
            <a:r>
              <a:rPr lang="en-US" sz="1400" dirty="0" err="1"/>
              <a:t>Prioritise</a:t>
            </a:r>
            <a:r>
              <a:rPr lang="en-US" sz="1400" dirty="0"/>
              <a:t> and develop a robust plan/timeline for community co-production activities. </a:t>
            </a:r>
          </a:p>
          <a:p>
            <a:r>
              <a:rPr lang="en-US" sz="1400" dirty="0"/>
              <a:t>Carry out extensive stakeholder analysis to ensure inclusion of appropriate teams/individuals. </a:t>
            </a:r>
          </a:p>
          <a:p>
            <a:r>
              <a:rPr lang="en-US" sz="1400" dirty="0"/>
              <a:t>Confirm clarity of roles and responsibilities to avoid confusion and promote accountability. </a:t>
            </a:r>
          </a:p>
          <a:p>
            <a:r>
              <a:rPr lang="en-US" sz="1400" dirty="0"/>
              <a:t>Provide clear project direction via a defined scope, regularly referring stakeholders back to it. </a:t>
            </a:r>
          </a:p>
          <a:p>
            <a:r>
              <a:rPr lang="en-US" sz="1400" dirty="0"/>
              <a:t>Ensure the budget is allocated effectively to aid optimal staffing and onboarding to smoking cessation services. </a:t>
            </a:r>
          </a:p>
          <a:p>
            <a:pPr marL="0" indent="0">
              <a:buNone/>
            </a:pPr>
            <a:endParaRPr lang="en-GB" sz="1400" dirty="0"/>
          </a:p>
        </p:txBody>
      </p:sp>
      <p:sp>
        <p:nvSpPr>
          <p:cNvPr id="3" name="Title 2">
            <a:extLst>
              <a:ext uri="{FF2B5EF4-FFF2-40B4-BE49-F238E27FC236}">
                <a16:creationId xmlns:a16="http://schemas.microsoft.com/office/drawing/2014/main" id="{036D2D38-1871-A3A6-480B-8D57E8F65C59}"/>
              </a:ext>
            </a:extLst>
          </p:cNvPr>
          <p:cNvSpPr>
            <a:spLocks noGrp="1"/>
          </p:cNvSpPr>
          <p:nvPr>
            <p:ph type="title"/>
          </p:nvPr>
        </p:nvSpPr>
        <p:spPr>
          <a:xfrm>
            <a:off x="838200" y="805545"/>
            <a:ext cx="10515600" cy="457200"/>
          </a:xfrm>
        </p:spPr>
        <p:txBody>
          <a:bodyPr>
            <a:normAutofit fontScale="90000"/>
          </a:bodyPr>
          <a:lstStyle/>
          <a:p>
            <a:r>
              <a:rPr lang="en-GB"/>
              <a:t>Lessons learned – key findings</a:t>
            </a:r>
          </a:p>
        </p:txBody>
      </p:sp>
    </p:spTree>
    <p:extLst>
      <p:ext uri="{BB962C8B-B14F-4D97-AF65-F5344CB8AC3E}">
        <p14:creationId xmlns:p14="http://schemas.microsoft.com/office/powerpoint/2010/main" val="518992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C8A7E-6E37-AA55-AEDA-7D202DE12E24}"/>
              </a:ext>
            </a:extLst>
          </p:cNvPr>
          <p:cNvSpPr>
            <a:spLocks noGrp="1"/>
          </p:cNvSpPr>
          <p:nvPr>
            <p:ph type="ctrTitle"/>
          </p:nvPr>
        </p:nvSpPr>
        <p:spPr/>
        <p:txBody>
          <a:bodyPr/>
          <a:lstStyle/>
          <a:p>
            <a:r>
              <a:rPr lang="en-GB"/>
              <a:t>Conclusion</a:t>
            </a:r>
          </a:p>
        </p:txBody>
      </p:sp>
    </p:spTree>
    <p:extLst>
      <p:ext uri="{BB962C8B-B14F-4D97-AF65-F5344CB8AC3E}">
        <p14:creationId xmlns:p14="http://schemas.microsoft.com/office/powerpoint/2010/main" val="2844657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16D147-EA50-E1BF-1A57-C5CAEB952AC3}"/>
              </a:ext>
            </a:extLst>
          </p:cNvPr>
          <p:cNvSpPr>
            <a:spLocks noGrp="1"/>
          </p:cNvSpPr>
          <p:nvPr>
            <p:ph idx="1"/>
          </p:nvPr>
        </p:nvSpPr>
        <p:spPr/>
        <p:txBody>
          <a:bodyPr>
            <a:normAutofit/>
          </a:bodyPr>
          <a:lstStyle/>
          <a:p>
            <a:pPr marL="0" indent="0">
              <a:buNone/>
            </a:pPr>
            <a:r>
              <a:rPr lang="en-GB" sz="1400"/>
              <a:t>The inter-relationship between smoking and asthma was supported by the findings of this project, in that more than 50% of children admitted to the paediatric ward for asthma or respiratory condition lived in a smoking household.</a:t>
            </a:r>
          </a:p>
          <a:p>
            <a:pPr marL="0" indent="0">
              <a:buNone/>
            </a:pPr>
            <a:r>
              <a:rPr lang="en-GB" sz="1400"/>
              <a:t>The NHS England InHIP </a:t>
            </a:r>
            <a:r>
              <a:rPr lang="en-US" sz="1400"/>
              <a:t>was launched to address local healthcare inequalities experienced by deprived and other under-served populations.  T</a:t>
            </a:r>
            <a:r>
              <a:rPr lang="en-GB" sz="1400"/>
              <a:t>he cohort of patients engaging with the project met this criteria, with 54% of children coming from ethnic minority backgrounds (higher than the Oldham ethnic minority population of 31.9%</a:t>
            </a:r>
            <a:r>
              <a:rPr lang="en-GB" sz="1400" baseline="30000"/>
              <a:t>(3)</a:t>
            </a:r>
            <a:r>
              <a:rPr lang="en-GB" sz="1400"/>
              <a:t>) and two thirds of families living in the top 20% most deprived areas in England.</a:t>
            </a:r>
          </a:p>
          <a:p>
            <a:pPr marL="0" indent="0">
              <a:buNone/>
            </a:pPr>
            <a:r>
              <a:rPr lang="en-GB" sz="1400"/>
              <a:t>FeNO testing on the ward was problematic and was carried out more successfully in the community follow-up setting.  For those with comparable FeNO readings, half saw a reduction in their FeNO score suggesting the treatment provided was having a positive impact on the child’s asthma.</a:t>
            </a:r>
          </a:p>
          <a:p>
            <a:pPr marL="0" indent="0">
              <a:buNone/>
            </a:pPr>
            <a:r>
              <a:rPr lang="en-GB" sz="1400"/>
              <a:t>Data suggests the household members who were identified as smokers on the ward and referred to stop smoking services were not yet ready to quit smoking, despite the offer of support and NRT.  Further research is recommended to see if people subsequently quit at a later date following this initial intervention related to their child’s respiratory condition.</a:t>
            </a:r>
          </a:p>
          <a:p>
            <a:pPr marL="0" indent="0">
              <a:buNone/>
            </a:pPr>
            <a:r>
              <a:rPr lang="en-GB" sz="1400"/>
              <a:t>The potential for increased uptake of the Smoke Free app through more effective onboarding on the ward and more effective follow-up in the community and within the app also warrants further investigation.</a:t>
            </a:r>
          </a:p>
          <a:p>
            <a:pPr marL="0" indent="0">
              <a:buNone/>
            </a:pPr>
            <a:r>
              <a:rPr lang="en-GB" sz="1400"/>
              <a:t>Whilst the offer of a face-to-face appointment with Your Health Oldham aimed to mitigate the potential risk of digital exclusion, this may warrant further research to ensure an app-based approach can be effectively rolled out further.</a:t>
            </a:r>
          </a:p>
        </p:txBody>
      </p:sp>
      <p:sp>
        <p:nvSpPr>
          <p:cNvPr id="3" name="Title 2">
            <a:extLst>
              <a:ext uri="{FF2B5EF4-FFF2-40B4-BE49-F238E27FC236}">
                <a16:creationId xmlns:a16="http://schemas.microsoft.com/office/drawing/2014/main" id="{29FBFA8D-5D31-68DE-B8A0-424015C180E0}"/>
              </a:ext>
            </a:extLst>
          </p:cNvPr>
          <p:cNvSpPr>
            <a:spLocks noGrp="1"/>
          </p:cNvSpPr>
          <p:nvPr>
            <p:ph type="title"/>
          </p:nvPr>
        </p:nvSpPr>
        <p:spPr/>
        <p:txBody>
          <a:bodyPr>
            <a:normAutofit fontScale="90000"/>
          </a:bodyPr>
          <a:lstStyle/>
          <a:p>
            <a:r>
              <a:rPr lang="en-GB"/>
              <a:t>Conclusion</a:t>
            </a:r>
          </a:p>
        </p:txBody>
      </p:sp>
      <p:sp>
        <p:nvSpPr>
          <p:cNvPr id="4" name="TextBox 3">
            <a:extLst>
              <a:ext uri="{FF2B5EF4-FFF2-40B4-BE49-F238E27FC236}">
                <a16:creationId xmlns:a16="http://schemas.microsoft.com/office/drawing/2014/main" id="{7BC50FF4-B1A8-91F9-63F5-F128B5B7D61E}"/>
              </a:ext>
            </a:extLst>
          </p:cNvPr>
          <p:cNvSpPr txBox="1"/>
          <p:nvPr/>
        </p:nvSpPr>
        <p:spPr>
          <a:xfrm>
            <a:off x="919480" y="6055360"/>
            <a:ext cx="10434320" cy="246221"/>
          </a:xfrm>
          <a:prstGeom prst="rect">
            <a:avLst/>
          </a:prstGeom>
          <a:noFill/>
        </p:spPr>
        <p:txBody>
          <a:bodyPr wrap="square" rtlCol="0">
            <a:spAutoFit/>
          </a:bodyPr>
          <a:lstStyle/>
          <a:p>
            <a:r>
              <a:rPr lang="en-GB" sz="1000">
                <a:solidFill>
                  <a:srgbClr val="3E5F73"/>
                </a:solidFill>
                <a:latin typeface="Arial" panose="020B0604020202020204" pitchFamily="34" charset="0"/>
                <a:cs typeface="Arial" panose="020B0604020202020204" pitchFamily="34" charset="0"/>
              </a:rPr>
              <a:t>(3) ONS Census 2021 data - https://www.ons.gov.uk/datasets/TS022/editions/2021/versions/1</a:t>
            </a:r>
          </a:p>
        </p:txBody>
      </p:sp>
    </p:spTree>
    <p:extLst>
      <p:ext uri="{BB962C8B-B14F-4D97-AF65-F5344CB8AC3E}">
        <p14:creationId xmlns:p14="http://schemas.microsoft.com/office/powerpoint/2010/main" val="710404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5302-1683-F349-BDFC-7A508F435329}"/>
              </a:ext>
            </a:extLst>
          </p:cNvPr>
          <p:cNvSpPr>
            <a:spLocks noGrp="1"/>
          </p:cNvSpPr>
          <p:nvPr>
            <p:ph type="ctrTitle"/>
          </p:nvPr>
        </p:nvSpPr>
        <p:spPr/>
        <p:txBody>
          <a:bodyPr/>
          <a:lstStyle/>
          <a:p>
            <a:r>
              <a:rPr lang="en-GB"/>
              <a:t>Appendix</a:t>
            </a:r>
          </a:p>
        </p:txBody>
      </p:sp>
    </p:spTree>
    <p:extLst>
      <p:ext uri="{BB962C8B-B14F-4D97-AF65-F5344CB8AC3E}">
        <p14:creationId xmlns:p14="http://schemas.microsoft.com/office/powerpoint/2010/main" val="2714588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2D004BD-54D1-6B7B-B4D4-A9634AA2BD90}"/>
              </a:ext>
            </a:extLst>
          </p:cNvPr>
          <p:cNvGraphicFramePr>
            <a:graphicFrameLocks noGrp="1"/>
          </p:cNvGraphicFramePr>
          <p:nvPr>
            <p:ph idx="1"/>
            <p:extLst>
              <p:ext uri="{D42A27DB-BD31-4B8C-83A1-F6EECF244321}">
                <p14:modId xmlns:p14="http://schemas.microsoft.com/office/powerpoint/2010/main" val="1121866697"/>
              </p:ext>
            </p:extLst>
          </p:nvPr>
        </p:nvGraphicFramePr>
        <p:xfrm>
          <a:off x="838199" y="1689823"/>
          <a:ext cx="8776581" cy="4553928"/>
        </p:xfrm>
        <a:graphic>
          <a:graphicData uri="http://schemas.openxmlformats.org/drawingml/2006/table">
            <a:tbl>
              <a:tblPr firstRow="1" bandRow="1">
                <a:tableStyleId>{5C22544A-7EE6-4342-B048-85BDC9FD1C3A}</a:tableStyleId>
              </a:tblPr>
              <a:tblGrid>
                <a:gridCol w="6413627">
                  <a:extLst>
                    <a:ext uri="{9D8B030D-6E8A-4147-A177-3AD203B41FA5}">
                      <a16:colId xmlns:a16="http://schemas.microsoft.com/office/drawing/2014/main" val="1101174770"/>
                    </a:ext>
                  </a:extLst>
                </a:gridCol>
                <a:gridCol w="2362954">
                  <a:extLst>
                    <a:ext uri="{9D8B030D-6E8A-4147-A177-3AD203B41FA5}">
                      <a16:colId xmlns:a16="http://schemas.microsoft.com/office/drawing/2014/main" val="4161476604"/>
                    </a:ext>
                  </a:extLst>
                </a:gridCol>
              </a:tblGrid>
              <a:tr h="379494">
                <a:tc>
                  <a:txBody>
                    <a:bodyPr/>
                    <a:lstStyle/>
                    <a:p>
                      <a:r>
                        <a:rPr lang="en-GB">
                          <a:latin typeface="Arial" panose="020B0604020202020204" pitchFamily="34" charset="0"/>
                          <a:cs typeface="Arial" panose="020B0604020202020204" pitchFamily="34" charset="0"/>
                        </a:rPr>
                        <a:t>Metric</a:t>
                      </a:r>
                    </a:p>
                  </a:txBody>
                  <a:tcPr/>
                </a:tc>
                <a:tc>
                  <a:txBody>
                    <a:bodyPr/>
                    <a:lstStyle/>
                    <a:p>
                      <a:r>
                        <a:rPr lang="en-GB">
                          <a:latin typeface="Arial" panose="020B0604020202020204" pitchFamily="34" charset="0"/>
                          <a:cs typeface="Arial" panose="020B0604020202020204" pitchFamily="34" charset="0"/>
                        </a:rPr>
                        <a:t>Data source</a:t>
                      </a:r>
                    </a:p>
                  </a:txBody>
                  <a:tcPr/>
                </a:tc>
                <a:extLst>
                  <a:ext uri="{0D108BD9-81ED-4DB2-BD59-A6C34878D82A}">
                    <a16:rowId xmlns:a16="http://schemas.microsoft.com/office/drawing/2014/main" val="2673060354"/>
                  </a:ext>
                </a:extLst>
              </a:tr>
              <a:tr h="379494">
                <a:tc>
                  <a:txBody>
                    <a:bodyPr/>
                    <a:lstStyle/>
                    <a:p>
                      <a:r>
                        <a:rPr lang="en-GB" sz="1400">
                          <a:latin typeface="Arial" panose="020B0604020202020204" pitchFamily="34" charset="0"/>
                          <a:cs typeface="Arial" panose="020B0604020202020204" pitchFamily="34" charset="0"/>
                        </a:rPr>
                        <a:t>Number of children admitted to hospital</a:t>
                      </a:r>
                    </a:p>
                  </a:txBody>
                  <a:tcPr/>
                </a:tc>
                <a:tc>
                  <a:txBody>
                    <a:bodyPr/>
                    <a:lstStyle/>
                    <a:p>
                      <a:r>
                        <a:rPr lang="en-GB" sz="1400">
                          <a:latin typeface="Arial" panose="020B0604020202020204" pitchFamily="34" charset="0"/>
                          <a:cs typeface="Arial" panose="020B0604020202020204" pitchFamily="34" charset="0"/>
                        </a:rPr>
                        <a:t>InHIP database</a:t>
                      </a:r>
                    </a:p>
                  </a:txBody>
                  <a:tcPr/>
                </a:tc>
                <a:extLst>
                  <a:ext uri="{0D108BD9-81ED-4DB2-BD59-A6C34878D82A}">
                    <a16:rowId xmlns:a16="http://schemas.microsoft.com/office/drawing/2014/main" val="1131338490"/>
                  </a:ext>
                </a:extLst>
              </a:tr>
              <a:tr h="379494">
                <a:tc>
                  <a:txBody>
                    <a:bodyPr/>
                    <a:lstStyle/>
                    <a:p>
                      <a:r>
                        <a:rPr lang="en-GB" sz="1400">
                          <a:latin typeface="Arial" panose="020B0604020202020204" pitchFamily="34" charset="0"/>
                          <a:cs typeface="Arial" panose="020B0604020202020204" pitchFamily="34" charset="0"/>
                        </a:rPr>
                        <a:t>Number of children from smoking households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InHIP database</a:t>
                      </a:r>
                    </a:p>
                  </a:txBody>
                  <a:tcPr/>
                </a:tc>
                <a:extLst>
                  <a:ext uri="{0D108BD9-81ED-4DB2-BD59-A6C34878D82A}">
                    <a16:rowId xmlns:a16="http://schemas.microsoft.com/office/drawing/2014/main" val="2195575458"/>
                  </a:ext>
                </a:extLst>
              </a:tr>
              <a:tr h="379494">
                <a:tc>
                  <a:txBody>
                    <a:bodyPr/>
                    <a:lstStyle/>
                    <a:p>
                      <a:r>
                        <a:rPr lang="en-GB" sz="1400">
                          <a:latin typeface="Arial" panose="020B0604020202020204" pitchFamily="34" charset="0"/>
                          <a:cs typeface="Arial" panose="020B0604020202020204" pitchFamily="34" charset="0"/>
                        </a:rPr>
                        <a:t>Number of carers who smoke and/or vape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InHIP database</a:t>
                      </a:r>
                    </a:p>
                  </a:txBody>
                  <a:tcPr/>
                </a:tc>
                <a:extLst>
                  <a:ext uri="{0D108BD9-81ED-4DB2-BD59-A6C34878D82A}">
                    <a16:rowId xmlns:a16="http://schemas.microsoft.com/office/drawing/2014/main" val="3451475672"/>
                  </a:ext>
                </a:extLst>
              </a:tr>
              <a:tr h="379494">
                <a:tc>
                  <a:txBody>
                    <a:bodyPr/>
                    <a:lstStyle/>
                    <a:p>
                      <a:r>
                        <a:rPr lang="en-US" sz="1400">
                          <a:latin typeface="Arial" panose="020B0604020202020204" pitchFamily="34" charset="0"/>
                          <a:cs typeface="Arial" panose="020B0604020202020204" pitchFamily="34" charset="0"/>
                        </a:rPr>
                        <a:t>Number of children who smoke and/or vape</a:t>
                      </a:r>
                      <a:endParaRPr lang="en-GB" sz="1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InHIP database</a:t>
                      </a:r>
                    </a:p>
                  </a:txBody>
                  <a:tcPr/>
                </a:tc>
                <a:extLst>
                  <a:ext uri="{0D108BD9-81ED-4DB2-BD59-A6C34878D82A}">
                    <a16:rowId xmlns:a16="http://schemas.microsoft.com/office/drawing/2014/main" val="254382961"/>
                  </a:ext>
                </a:extLst>
              </a:tr>
              <a:tr h="379494">
                <a:tc>
                  <a:txBody>
                    <a:bodyPr/>
                    <a:lstStyle/>
                    <a:p>
                      <a:r>
                        <a:rPr lang="en-GB" sz="1400">
                          <a:latin typeface="Arial" panose="020B0604020202020204" pitchFamily="34" charset="0"/>
                          <a:cs typeface="Arial" panose="020B0604020202020204" pitchFamily="34" charset="0"/>
                        </a:rPr>
                        <a:t>Number of smokers referred to the Smoke Free app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InHIP database</a:t>
                      </a:r>
                    </a:p>
                  </a:txBody>
                  <a:tcPr/>
                </a:tc>
                <a:extLst>
                  <a:ext uri="{0D108BD9-81ED-4DB2-BD59-A6C34878D82A}">
                    <a16:rowId xmlns:a16="http://schemas.microsoft.com/office/drawing/2014/main" val="1745228698"/>
                  </a:ext>
                </a:extLst>
              </a:tr>
              <a:tr h="379494">
                <a:tc>
                  <a:txBody>
                    <a:bodyPr/>
                    <a:lstStyle/>
                    <a:p>
                      <a:r>
                        <a:rPr lang="en-US" sz="1400">
                          <a:latin typeface="Arial" panose="020B0604020202020204" pitchFamily="34" charset="0"/>
                          <a:cs typeface="Arial" panose="020B0604020202020204" pitchFamily="34" charset="0"/>
                        </a:rPr>
                        <a:t>Number of smokers referred to the Your Health Oldham Stop Smoking service</a:t>
                      </a:r>
                      <a:endParaRPr lang="en-GB" sz="1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InHIP database</a:t>
                      </a:r>
                    </a:p>
                  </a:txBody>
                  <a:tcPr/>
                </a:tc>
                <a:extLst>
                  <a:ext uri="{0D108BD9-81ED-4DB2-BD59-A6C34878D82A}">
                    <a16:rowId xmlns:a16="http://schemas.microsoft.com/office/drawing/2014/main" val="2818489669"/>
                  </a:ext>
                </a:extLst>
              </a:tr>
              <a:tr h="379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dk1"/>
                          </a:solidFill>
                          <a:effectLst/>
                          <a:latin typeface="Arial" panose="020B0604020202020204" pitchFamily="34" charset="0"/>
                          <a:ea typeface="+mn-ea"/>
                          <a:cs typeface="Arial" panose="020B0604020202020204" pitchFamily="34" charset="0"/>
                        </a:rPr>
                        <a:t>Number of smokers setting a quit date via the Smoke Free app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dk1"/>
                          </a:solidFill>
                          <a:effectLst/>
                          <a:latin typeface="Arial" panose="020B0604020202020204" pitchFamily="34" charset="0"/>
                          <a:ea typeface="+mn-ea"/>
                          <a:cs typeface="Arial" panose="020B0604020202020204" pitchFamily="34" charset="0"/>
                        </a:rPr>
                        <a:t>Smoke Free app data</a:t>
                      </a:r>
                    </a:p>
                  </a:txBody>
                  <a:tcPr/>
                </a:tc>
                <a:extLst>
                  <a:ext uri="{0D108BD9-81ED-4DB2-BD59-A6C34878D82A}">
                    <a16:rowId xmlns:a16="http://schemas.microsoft.com/office/drawing/2014/main" val="1886861607"/>
                  </a:ext>
                </a:extLst>
              </a:tr>
              <a:tr h="379494">
                <a:tc>
                  <a:txBody>
                    <a:bodyPr/>
                    <a:lstStyle/>
                    <a:p>
                      <a:r>
                        <a:rPr lang="en-US" sz="1400">
                          <a:latin typeface="Arial" panose="020B0604020202020204" pitchFamily="34" charset="0"/>
                          <a:cs typeface="Arial" panose="020B0604020202020204" pitchFamily="34" charset="0"/>
                        </a:rPr>
                        <a:t>Number of smokers setting a quit date via the YHO Stop Smoking service</a:t>
                      </a:r>
                      <a:endParaRPr lang="en-GB" sz="1400">
                        <a:latin typeface="Arial" panose="020B0604020202020204" pitchFamily="34" charset="0"/>
                        <a:cs typeface="Arial" panose="020B0604020202020204" pitchFamily="34" charset="0"/>
                      </a:endParaRPr>
                    </a:p>
                  </a:txBody>
                  <a:tcPr/>
                </a:tc>
                <a:tc>
                  <a:txBody>
                    <a:bodyPr/>
                    <a:lstStyle/>
                    <a:p>
                      <a:r>
                        <a:rPr lang="en-GB" sz="1400">
                          <a:latin typeface="Arial" panose="020B0604020202020204" pitchFamily="34" charset="0"/>
                          <a:cs typeface="Arial" panose="020B0604020202020204" pitchFamily="34" charset="0"/>
                        </a:rPr>
                        <a:t>Your Health Oldham data</a:t>
                      </a:r>
                    </a:p>
                  </a:txBody>
                  <a:tcPr/>
                </a:tc>
                <a:extLst>
                  <a:ext uri="{0D108BD9-81ED-4DB2-BD59-A6C34878D82A}">
                    <a16:rowId xmlns:a16="http://schemas.microsoft.com/office/drawing/2014/main" val="359847647"/>
                  </a:ext>
                </a:extLst>
              </a:tr>
              <a:tr h="379494">
                <a:tc>
                  <a:txBody>
                    <a:bodyPr/>
                    <a:lstStyle/>
                    <a:p>
                      <a:r>
                        <a:rPr lang="en-US" sz="1400">
                          <a:latin typeface="Arial" panose="020B0604020202020204" pitchFamily="34" charset="0"/>
                          <a:cs typeface="Arial" panose="020B0604020202020204" pitchFamily="34" charset="0"/>
                        </a:rPr>
                        <a:t>Number of smokers successfully quit via the Smoke Free app</a:t>
                      </a:r>
                      <a:endParaRPr lang="en-GB" sz="1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dk1"/>
                          </a:solidFill>
                          <a:effectLst/>
                          <a:latin typeface="Arial" panose="020B0604020202020204" pitchFamily="34" charset="0"/>
                          <a:ea typeface="+mn-ea"/>
                          <a:cs typeface="Arial" panose="020B0604020202020204" pitchFamily="34" charset="0"/>
                        </a:rPr>
                        <a:t>Smoke Free app data</a:t>
                      </a:r>
                    </a:p>
                  </a:txBody>
                  <a:tcPr/>
                </a:tc>
                <a:extLst>
                  <a:ext uri="{0D108BD9-81ED-4DB2-BD59-A6C34878D82A}">
                    <a16:rowId xmlns:a16="http://schemas.microsoft.com/office/drawing/2014/main" val="1711106042"/>
                  </a:ext>
                </a:extLst>
              </a:tr>
              <a:tr h="379494">
                <a:tc>
                  <a:txBody>
                    <a:bodyPr/>
                    <a:lstStyle/>
                    <a:p>
                      <a:r>
                        <a:rPr lang="en-US" sz="1400">
                          <a:latin typeface="Arial" panose="020B0604020202020204" pitchFamily="34" charset="0"/>
                          <a:cs typeface="Arial" panose="020B0604020202020204" pitchFamily="34" charset="0"/>
                        </a:rPr>
                        <a:t>Number of smokers successfully quit via the YHO Stop Smoking service</a:t>
                      </a:r>
                      <a:endParaRPr lang="en-GB" sz="1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Your Health Oldham data</a:t>
                      </a:r>
                    </a:p>
                  </a:txBody>
                  <a:tcPr/>
                </a:tc>
                <a:extLst>
                  <a:ext uri="{0D108BD9-81ED-4DB2-BD59-A6C34878D82A}">
                    <a16:rowId xmlns:a16="http://schemas.microsoft.com/office/drawing/2014/main" val="3985574678"/>
                  </a:ext>
                </a:extLst>
              </a:tr>
              <a:tr h="379494">
                <a:tc>
                  <a:txBody>
                    <a:bodyPr/>
                    <a:lstStyle/>
                    <a:p>
                      <a:r>
                        <a:rPr lang="en-US" sz="1400">
                          <a:latin typeface="Arial" panose="020B0604020202020204" pitchFamily="34" charset="0"/>
                          <a:cs typeface="Arial" panose="020B0604020202020204" pitchFamily="34" charset="0"/>
                        </a:rPr>
                        <a:t>Number of children reporting a reduction in their FeNO score on follow-up</a:t>
                      </a:r>
                      <a:endParaRPr lang="en-GB" sz="1400">
                        <a:latin typeface="Arial" panose="020B0604020202020204" pitchFamily="34" charset="0"/>
                        <a:cs typeface="Arial" panose="020B0604020202020204" pitchFamily="34" charset="0"/>
                      </a:endParaRPr>
                    </a:p>
                  </a:txBody>
                  <a:tcPr/>
                </a:tc>
                <a:tc>
                  <a:txBody>
                    <a:bodyPr/>
                    <a:lstStyle/>
                    <a:p>
                      <a:r>
                        <a:rPr lang="en-GB" sz="1400" dirty="0" err="1">
                          <a:latin typeface="Arial" panose="020B0604020202020204" pitchFamily="34" charset="0"/>
                          <a:cs typeface="Arial" panose="020B0604020202020204" pitchFamily="34" charset="0"/>
                        </a:rPr>
                        <a:t>InHIP</a:t>
                      </a:r>
                      <a:r>
                        <a:rPr lang="en-GB" sz="1400" dirty="0">
                          <a:latin typeface="Arial" panose="020B0604020202020204" pitchFamily="34" charset="0"/>
                          <a:cs typeface="Arial" panose="020B0604020202020204" pitchFamily="34" charset="0"/>
                        </a:rPr>
                        <a:t> database</a:t>
                      </a:r>
                    </a:p>
                  </a:txBody>
                  <a:tcPr/>
                </a:tc>
                <a:extLst>
                  <a:ext uri="{0D108BD9-81ED-4DB2-BD59-A6C34878D82A}">
                    <a16:rowId xmlns:a16="http://schemas.microsoft.com/office/drawing/2014/main" val="1552308537"/>
                  </a:ext>
                </a:extLst>
              </a:tr>
            </a:tbl>
          </a:graphicData>
        </a:graphic>
      </p:graphicFrame>
      <p:sp>
        <p:nvSpPr>
          <p:cNvPr id="3" name="Title 2">
            <a:extLst>
              <a:ext uri="{FF2B5EF4-FFF2-40B4-BE49-F238E27FC236}">
                <a16:creationId xmlns:a16="http://schemas.microsoft.com/office/drawing/2014/main" id="{9F899D1D-51BA-F667-841A-7B22BF8F8C2A}"/>
              </a:ext>
            </a:extLst>
          </p:cNvPr>
          <p:cNvSpPr>
            <a:spLocks noGrp="1"/>
          </p:cNvSpPr>
          <p:nvPr>
            <p:ph type="title"/>
          </p:nvPr>
        </p:nvSpPr>
        <p:spPr/>
        <p:txBody>
          <a:bodyPr>
            <a:normAutofit fontScale="90000"/>
          </a:bodyPr>
          <a:lstStyle/>
          <a:p>
            <a:r>
              <a:rPr lang="en-GB"/>
              <a:t>Appendix A – Monitoring and evaluation framework</a:t>
            </a:r>
          </a:p>
        </p:txBody>
      </p:sp>
    </p:spTree>
    <p:extLst>
      <p:ext uri="{BB962C8B-B14F-4D97-AF65-F5344CB8AC3E}">
        <p14:creationId xmlns:p14="http://schemas.microsoft.com/office/powerpoint/2010/main" val="3886450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23B4-F5D5-5990-7C98-A7C0E050B77C}"/>
              </a:ext>
            </a:extLst>
          </p:cNvPr>
          <p:cNvSpPr>
            <a:spLocks noGrp="1"/>
          </p:cNvSpPr>
          <p:nvPr>
            <p:ph type="ctrTitle"/>
          </p:nvPr>
        </p:nvSpPr>
        <p:spPr/>
        <p:txBody>
          <a:bodyPr/>
          <a:lstStyle/>
          <a:p>
            <a:r>
              <a:rPr lang="en-GB"/>
              <a:t>Abbreviations</a:t>
            </a:r>
          </a:p>
        </p:txBody>
      </p:sp>
    </p:spTree>
    <p:extLst>
      <p:ext uri="{BB962C8B-B14F-4D97-AF65-F5344CB8AC3E}">
        <p14:creationId xmlns:p14="http://schemas.microsoft.com/office/powerpoint/2010/main" val="3804186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F45083-A732-CE7E-2D8A-6C461E0A1982}"/>
              </a:ext>
            </a:extLst>
          </p:cNvPr>
          <p:cNvSpPr>
            <a:spLocks noGrp="1"/>
          </p:cNvSpPr>
          <p:nvPr>
            <p:ph idx="1"/>
          </p:nvPr>
        </p:nvSpPr>
        <p:spPr/>
        <p:txBody>
          <a:bodyPr>
            <a:normAutofit/>
          </a:bodyPr>
          <a:lstStyle/>
          <a:p>
            <a:pPr marL="0" indent="0">
              <a:buNone/>
            </a:pPr>
            <a:r>
              <a:rPr lang="en-GB" sz="1800"/>
              <a:t>AAC: Accelerated Access Collaborative</a:t>
            </a:r>
          </a:p>
          <a:p>
            <a:pPr marL="0" indent="0">
              <a:buNone/>
            </a:pPr>
            <a:r>
              <a:rPr lang="en-GB" sz="1800"/>
              <a:t>APS: Annual Population Survey</a:t>
            </a:r>
          </a:p>
          <a:p>
            <a:pPr marL="0" indent="0">
              <a:buNone/>
            </a:pPr>
            <a:r>
              <a:rPr lang="en-US" sz="1800"/>
              <a:t>CYP: Children and Young People</a:t>
            </a:r>
          </a:p>
          <a:p>
            <a:pPr marL="0" indent="0">
              <a:buNone/>
            </a:pPr>
            <a:r>
              <a:rPr lang="en-US" sz="1800" err="1"/>
              <a:t>FeNO</a:t>
            </a:r>
            <a:r>
              <a:rPr lang="en-US" sz="1800"/>
              <a:t>: Fractional Exhaled Nitric Oxide</a:t>
            </a:r>
          </a:p>
          <a:p>
            <a:pPr marL="0" indent="0">
              <a:buNone/>
            </a:pPr>
            <a:r>
              <a:rPr lang="en-US" sz="1800"/>
              <a:t>GM ICP: Integrated Care Partnership</a:t>
            </a:r>
          </a:p>
          <a:p>
            <a:pPr marL="0" indent="0">
              <a:buNone/>
            </a:pPr>
            <a:r>
              <a:rPr lang="en-US" sz="1800"/>
              <a:t>HIIT: Healthcare Inequalities Improvement Team</a:t>
            </a:r>
          </a:p>
          <a:p>
            <a:pPr marL="0" indent="0">
              <a:buNone/>
            </a:pPr>
            <a:r>
              <a:rPr lang="en-GB" sz="1800"/>
              <a:t>HIN: Health Innovation Network</a:t>
            </a:r>
          </a:p>
          <a:p>
            <a:pPr marL="0" indent="0">
              <a:buNone/>
            </a:pPr>
            <a:r>
              <a:rPr lang="en-US" sz="1800" err="1"/>
              <a:t>InHIP</a:t>
            </a:r>
            <a:r>
              <a:rPr lang="en-US" sz="1800"/>
              <a:t>: Innovation for Healthcare Inequalities Programme</a:t>
            </a:r>
          </a:p>
          <a:p>
            <a:pPr marL="0" indent="0">
              <a:buNone/>
            </a:pPr>
            <a:r>
              <a:rPr lang="en-US" sz="1800"/>
              <a:t>IMD: Index of Multiple Deprivation </a:t>
            </a:r>
          </a:p>
          <a:p>
            <a:pPr marL="0" indent="0">
              <a:buNone/>
            </a:pPr>
            <a:r>
              <a:rPr lang="en-GB" sz="1800"/>
              <a:t>ROH: Royal Oldham Hospital</a:t>
            </a:r>
          </a:p>
          <a:p>
            <a:pPr marL="0" indent="0">
              <a:buNone/>
            </a:pPr>
            <a:r>
              <a:rPr lang="en-GB" sz="1800"/>
              <a:t>VBA: Very Brief Advice</a:t>
            </a:r>
          </a:p>
        </p:txBody>
      </p:sp>
      <p:sp>
        <p:nvSpPr>
          <p:cNvPr id="3" name="Title 2">
            <a:extLst>
              <a:ext uri="{FF2B5EF4-FFF2-40B4-BE49-F238E27FC236}">
                <a16:creationId xmlns:a16="http://schemas.microsoft.com/office/drawing/2014/main" id="{C53FE051-DF48-B353-20CE-46E90DA9E57B}"/>
              </a:ext>
            </a:extLst>
          </p:cNvPr>
          <p:cNvSpPr>
            <a:spLocks noGrp="1"/>
          </p:cNvSpPr>
          <p:nvPr>
            <p:ph type="title"/>
          </p:nvPr>
        </p:nvSpPr>
        <p:spPr/>
        <p:txBody>
          <a:bodyPr>
            <a:normAutofit fontScale="90000"/>
          </a:bodyPr>
          <a:lstStyle/>
          <a:p>
            <a:r>
              <a:rPr lang="en-GB"/>
              <a:t>List of Abbreviations</a:t>
            </a:r>
          </a:p>
        </p:txBody>
      </p:sp>
    </p:spTree>
    <p:extLst>
      <p:ext uri="{BB962C8B-B14F-4D97-AF65-F5344CB8AC3E}">
        <p14:creationId xmlns:p14="http://schemas.microsoft.com/office/powerpoint/2010/main" val="554309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755F4F-ACD6-EFDC-5EF9-C4EF3F4A45E8}"/>
              </a:ext>
            </a:extLst>
          </p:cNvPr>
          <p:cNvSpPr>
            <a:spLocks noGrp="1"/>
          </p:cNvSpPr>
          <p:nvPr>
            <p:ph idx="1"/>
          </p:nvPr>
        </p:nvSpPr>
        <p:spPr>
          <a:xfrm>
            <a:off x="838200" y="1663547"/>
            <a:ext cx="10515600" cy="4803354"/>
          </a:xfrm>
        </p:spPr>
        <p:txBody>
          <a:bodyPr>
            <a:noAutofit/>
          </a:bodyPr>
          <a:lstStyle/>
          <a:p>
            <a:pPr marL="0" indent="0">
              <a:buNone/>
            </a:pPr>
            <a:r>
              <a:rPr lang="en-US" sz="1400"/>
              <a:t>The pilot was developed with the aim to improve paediatric asthma management given the high rates of CYP asthma in Oldham, utilising a whole-household preventative approach to asthma and smoking. The pilot offered a NICE-approved innovation of Fractional Exhaled Nitric Oxide (FeNO) testing on the hospital ward with a repeat test done in the community when the child was discharged home.</a:t>
            </a:r>
          </a:p>
          <a:p>
            <a:pPr marL="0" indent="0">
              <a:buNone/>
            </a:pPr>
            <a:r>
              <a:rPr lang="en-US" sz="1400"/>
              <a:t>FeNO is a breath test used to monitor the level of inflammation or irritation in the lungs and aids in the diagnosis of asthma. By having a regular FeNO test, the asthma nurse can monitor whether the child’s asthma treatment plan is working, whether their prescribed medication is effective and if the child’s asthma is controlled.  The test doesn’t require a trip to the hospital as it is relatively quick to perform and can be done at home or a community clinic.</a:t>
            </a:r>
          </a:p>
          <a:p>
            <a:pPr marL="0" indent="0">
              <a:buNone/>
            </a:pPr>
            <a:r>
              <a:rPr lang="en-US" sz="1400"/>
              <a:t>If the child or young person’s asthma was determined to be uncontrolled, they were referred for specialist treatment where appropriate, to assess whether they are eligible for NICE-approved biologic therapy medication. This specialist medicine is used to help the body gain long-term control of everyday asthma symptoms, reducing the overall risk of an asthma attack.</a:t>
            </a:r>
          </a:p>
          <a:p>
            <a:pPr marL="0" indent="0">
              <a:buNone/>
            </a:pPr>
            <a:r>
              <a:rPr lang="en-US" sz="1400"/>
              <a:t>The pilot actively identified CYP admitted to Royal Oldham Hospital (ROH) February and December 2023 with asthma or respiratory illnesses, who identify themselves as smokers or live in a household with a smoker. CYP who smoked were offered very brief advice (VBA) on stop smoking and, if eligible, prescribed nicotine replacement therapy whilst admitted to the ward and referred to the local stop smoking service, Your Health Oldham. In addition to receiving stop smoking advice, family members identified as smokers were offered the Smoke Free app which entitled them to six months’ free access to all premium features as well as up to 12 weeks’ free nicotine replacement therapy and/or refillable vaping kit. Those that were unable to use an app were referred to the local stop smoking service, Your Health Oldham.  </a:t>
            </a:r>
          </a:p>
        </p:txBody>
      </p:sp>
      <p:sp>
        <p:nvSpPr>
          <p:cNvPr id="3" name="Title 2">
            <a:extLst>
              <a:ext uri="{FF2B5EF4-FFF2-40B4-BE49-F238E27FC236}">
                <a16:creationId xmlns:a16="http://schemas.microsoft.com/office/drawing/2014/main" id="{40CB909C-40C4-B1E2-9BF4-FC9CD8A4F3E4}"/>
              </a:ext>
            </a:extLst>
          </p:cNvPr>
          <p:cNvSpPr>
            <a:spLocks noGrp="1"/>
          </p:cNvSpPr>
          <p:nvPr>
            <p:ph type="title"/>
          </p:nvPr>
        </p:nvSpPr>
        <p:spPr/>
        <p:txBody>
          <a:bodyPr>
            <a:normAutofit fontScale="90000"/>
          </a:bodyPr>
          <a:lstStyle/>
          <a:p>
            <a:r>
              <a:rPr lang="en-GB"/>
              <a:t>Project overview</a:t>
            </a:r>
          </a:p>
        </p:txBody>
      </p:sp>
    </p:spTree>
    <p:extLst>
      <p:ext uri="{BB962C8B-B14F-4D97-AF65-F5344CB8AC3E}">
        <p14:creationId xmlns:p14="http://schemas.microsoft.com/office/powerpoint/2010/main" val="3033421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68075F-D0F6-BA1B-107E-E8B6AAF925AE}"/>
              </a:ext>
            </a:extLst>
          </p:cNvPr>
          <p:cNvSpPr>
            <a:spLocks noGrp="1"/>
          </p:cNvSpPr>
          <p:nvPr>
            <p:ph type="title"/>
          </p:nvPr>
        </p:nvSpPr>
        <p:spPr/>
        <p:txBody>
          <a:bodyPr vert="horz" lIns="91440" tIns="45720" rIns="91440" bIns="45720" rtlCol="0" anchor="b">
            <a:normAutofit/>
          </a:bodyPr>
          <a:lstStyle/>
          <a:p>
            <a:r>
              <a:rPr lang="en-US" sz="2500"/>
              <a:t>High Level Pathway</a:t>
            </a:r>
          </a:p>
        </p:txBody>
      </p:sp>
      <p:sp>
        <p:nvSpPr>
          <p:cNvPr id="4" name="Slide Number Placeholder 3">
            <a:extLst>
              <a:ext uri="{FF2B5EF4-FFF2-40B4-BE49-F238E27FC236}">
                <a16:creationId xmlns:a16="http://schemas.microsoft.com/office/drawing/2014/main" id="{00CE52D8-E49E-FCCC-BAF8-0392B86A7CF4}"/>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a:spcAft>
                <a:spcPts val="600"/>
              </a:spcAft>
            </a:pPr>
            <a:fld id="{BEFB9AFC-13B3-4B7E-9ECB-57F83E5A432D}" type="slidenum">
              <a:rPr lang="en-US" smtClean="0"/>
              <a:pPr>
                <a:spcAft>
                  <a:spcPts val="600"/>
                </a:spcAft>
              </a:pPr>
              <a:t>5</a:t>
            </a:fld>
            <a:endParaRPr lang="en-US"/>
          </a:p>
        </p:txBody>
      </p:sp>
      <p:sp>
        <p:nvSpPr>
          <p:cNvPr id="9" name="Rectangle 8">
            <a:extLst>
              <a:ext uri="{FF2B5EF4-FFF2-40B4-BE49-F238E27FC236}">
                <a16:creationId xmlns:a16="http://schemas.microsoft.com/office/drawing/2014/main" id="{7933AA37-0B01-C3B8-5143-DA88F39B3F0A}"/>
              </a:ext>
            </a:extLst>
          </p:cNvPr>
          <p:cNvSpPr/>
          <p:nvPr/>
        </p:nvSpPr>
        <p:spPr>
          <a:xfrm>
            <a:off x="381000" y="4295775"/>
            <a:ext cx="3829692"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513878E-1FB6-6A32-EAD0-E041F4C17434}"/>
              </a:ext>
              <a:ext uri="{C183D7F6-B498-43B3-948B-1728B52AA6E4}">
                <adec:decorative xmlns:adec="http://schemas.microsoft.com/office/drawing/2017/decorative" val="1"/>
              </a:ext>
            </a:extLst>
          </p:cNvPr>
          <p:cNvPicPr>
            <a:picLocks noChangeAspect="1"/>
          </p:cNvPicPr>
          <p:nvPr/>
        </p:nvPicPr>
        <p:blipFill rotWithShape="1">
          <a:blip r:embed="rId2"/>
          <a:srcRect l="3485" r="2368"/>
          <a:stretch/>
        </p:blipFill>
        <p:spPr>
          <a:xfrm>
            <a:off x="1656784" y="1567545"/>
            <a:ext cx="7490352" cy="4502172"/>
          </a:xfrm>
          <a:prstGeom prst="rect">
            <a:avLst/>
          </a:prstGeom>
        </p:spPr>
      </p:pic>
    </p:spTree>
    <p:extLst>
      <p:ext uri="{BB962C8B-B14F-4D97-AF65-F5344CB8AC3E}">
        <p14:creationId xmlns:p14="http://schemas.microsoft.com/office/powerpoint/2010/main" val="343656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5E1A-1C1B-BFCE-59BA-07EFF4FD3ED0}"/>
              </a:ext>
            </a:extLst>
          </p:cNvPr>
          <p:cNvSpPr>
            <a:spLocks noGrp="1"/>
          </p:cNvSpPr>
          <p:nvPr>
            <p:ph type="ctrTitle"/>
          </p:nvPr>
        </p:nvSpPr>
        <p:spPr/>
        <p:txBody>
          <a:bodyPr/>
          <a:lstStyle/>
          <a:p>
            <a:r>
              <a:rPr lang="en-GB"/>
              <a:t>Monitoring and evaluation</a:t>
            </a:r>
          </a:p>
        </p:txBody>
      </p:sp>
    </p:spTree>
    <p:extLst>
      <p:ext uri="{BB962C8B-B14F-4D97-AF65-F5344CB8AC3E}">
        <p14:creationId xmlns:p14="http://schemas.microsoft.com/office/powerpoint/2010/main" val="295792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2F0212-86CD-76F4-D575-539D3CB79F11}"/>
              </a:ext>
            </a:extLst>
          </p:cNvPr>
          <p:cNvSpPr>
            <a:spLocks noGrp="1"/>
          </p:cNvSpPr>
          <p:nvPr>
            <p:ph idx="1"/>
          </p:nvPr>
        </p:nvSpPr>
        <p:spPr/>
        <p:txBody>
          <a:bodyPr>
            <a:normAutofit/>
          </a:bodyPr>
          <a:lstStyle/>
          <a:p>
            <a:pPr marL="0" indent="0">
              <a:buNone/>
            </a:pPr>
            <a:r>
              <a:rPr lang="en-GB" sz="1400"/>
              <a:t>To evaluate the impact of the project, key data items were collected at each stage of the pathway to allow analysis from a range of demographic perspectives.  To facilitate this, a data collection tool was developed for use on the hospital ward and in the community to gather demographic details, record the key interventions or referrals that took place during the hospital stay, record any identified carers for the child who smoked, and what support they received both at hospital and in the community.</a:t>
            </a:r>
          </a:p>
          <a:p>
            <a:pPr marL="0" indent="0">
              <a:buNone/>
            </a:pPr>
            <a:r>
              <a:rPr lang="en-GB" sz="1400"/>
              <a:t>In addition, data was collected via the Smoke Free app to record the number of household members who had registered with the app, to understand patient engagement and utilisation of the Smoke Free service offer, and to identify the number that had successfully quit smoking.</a:t>
            </a:r>
          </a:p>
          <a:p>
            <a:pPr marL="0" indent="0">
              <a:buNone/>
            </a:pPr>
            <a:r>
              <a:rPr lang="en-GB" sz="1400"/>
              <a:t>Your Health Oldham also provided data for patients referred to its Stop Smoking service, along with the number that had successfully quit smoking.</a:t>
            </a:r>
          </a:p>
          <a:p>
            <a:pPr marL="0" indent="0">
              <a:buNone/>
            </a:pPr>
            <a:r>
              <a:rPr lang="en-GB" sz="1400"/>
              <a:t>The Monitoring and Evaluation Framework (Appendix A) outlines the metrics that were selected for this project.  In addition to this, the AAC in partnership with HIN colleagues and NHS England’s national Healthcare Inequalities Improvement Team (HIIT) developed a central framework to collate the impact of all 39 of the InHIP projects funded by NHS England across the country.</a:t>
            </a:r>
          </a:p>
          <a:p>
            <a:pPr marL="0" indent="0">
              <a:buNone/>
            </a:pPr>
            <a:r>
              <a:rPr lang="en-GB" sz="1400"/>
              <a:t>The data collection tool was used to support the completion of this InHIP central reporting framework as well as supporting the development of a Tableau performance reporting dashboard to enable interactive analysis of the outcomes of the project through dynamic visualisations and mapping techniques.</a:t>
            </a:r>
          </a:p>
        </p:txBody>
      </p:sp>
      <p:sp>
        <p:nvSpPr>
          <p:cNvPr id="4" name="Title 3">
            <a:extLst>
              <a:ext uri="{FF2B5EF4-FFF2-40B4-BE49-F238E27FC236}">
                <a16:creationId xmlns:a16="http://schemas.microsoft.com/office/drawing/2014/main" id="{3E75AC89-A3A4-66FF-2A70-9EEBB9F0487D}"/>
              </a:ext>
            </a:extLst>
          </p:cNvPr>
          <p:cNvSpPr>
            <a:spLocks noGrp="1"/>
          </p:cNvSpPr>
          <p:nvPr>
            <p:ph type="title"/>
          </p:nvPr>
        </p:nvSpPr>
        <p:spPr/>
        <p:txBody>
          <a:bodyPr>
            <a:normAutofit fontScale="90000"/>
          </a:bodyPr>
          <a:lstStyle/>
          <a:p>
            <a:r>
              <a:rPr lang="en-GB"/>
              <a:t>Monitoring and evaluation</a:t>
            </a:r>
          </a:p>
        </p:txBody>
      </p:sp>
    </p:spTree>
    <p:extLst>
      <p:ext uri="{BB962C8B-B14F-4D97-AF65-F5344CB8AC3E}">
        <p14:creationId xmlns:p14="http://schemas.microsoft.com/office/powerpoint/2010/main" val="244979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0BAC-115F-C4C7-EF70-20B22E7C75EF}"/>
              </a:ext>
            </a:extLst>
          </p:cNvPr>
          <p:cNvSpPr>
            <a:spLocks noGrp="1"/>
          </p:cNvSpPr>
          <p:nvPr>
            <p:ph type="ctrTitle"/>
          </p:nvPr>
        </p:nvSpPr>
        <p:spPr/>
        <p:txBody>
          <a:bodyPr/>
          <a:lstStyle/>
          <a:p>
            <a:r>
              <a:rPr lang="en-GB"/>
              <a:t>Demographic profile of participants</a:t>
            </a:r>
          </a:p>
        </p:txBody>
      </p:sp>
    </p:spTree>
    <p:extLst>
      <p:ext uri="{BB962C8B-B14F-4D97-AF65-F5344CB8AC3E}">
        <p14:creationId xmlns:p14="http://schemas.microsoft.com/office/powerpoint/2010/main" val="134012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817A9-AFA7-BDBF-BF05-50F789090778}"/>
              </a:ext>
            </a:extLst>
          </p:cNvPr>
          <p:cNvSpPr>
            <a:spLocks noGrp="1"/>
          </p:cNvSpPr>
          <p:nvPr>
            <p:ph idx="1"/>
          </p:nvPr>
        </p:nvSpPr>
        <p:spPr>
          <a:xfrm>
            <a:off x="838200" y="1751683"/>
            <a:ext cx="9047480" cy="4425280"/>
          </a:xfrm>
        </p:spPr>
        <p:txBody>
          <a:bodyPr>
            <a:normAutofit/>
          </a:bodyPr>
          <a:lstStyle/>
          <a:p>
            <a:pPr marL="0" indent="0">
              <a:buNone/>
            </a:pPr>
            <a:r>
              <a:rPr lang="en-GB" sz="1400" b="1"/>
              <a:t>93 children </a:t>
            </a:r>
            <a:r>
              <a:rPr lang="en-GB" sz="1400"/>
              <a:t>engaged in the project, with age ranging from 0-15yrs of age.  Due to hospital admissions data identifying a seasonal rise in asthma-related emergency admissions between September – November each year, the cohort were broken down by educational phases:</a:t>
            </a:r>
          </a:p>
          <a:p>
            <a:pPr marL="0" indent="0">
              <a:buNone/>
            </a:pPr>
            <a:endParaRPr lang="en-GB" sz="1400"/>
          </a:p>
          <a:p>
            <a:pPr lvl="1"/>
            <a:r>
              <a:rPr lang="en-GB" sz="1400" b="1"/>
              <a:t>26 pre-school age</a:t>
            </a:r>
          </a:p>
          <a:p>
            <a:pPr lvl="1"/>
            <a:r>
              <a:rPr lang="en-GB" sz="1400" b="1"/>
              <a:t>47 primary school age</a:t>
            </a:r>
          </a:p>
          <a:p>
            <a:pPr lvl="1"/>
            <a:r>
              <a:rPr lang="en-GB" sz="1400" b="1"/>
              <a:t>17 secondary school age</a:t>
            </a:r>
          </a:p>
          <a:p>
            <a:pPr lvl="1"/>
            <a:r>
              <a:rPr lang="en-GB" sz="1400"/>
              <a:t>3 did not have a valid age recorded</a:t>
            </a:r>
          </a:p>
          <a:p>
            <a:pPr lvl="1"/>
            <a:endParaRPr lang="en-GB" sz="1200"/>
          </a:p>
          <a:p>
            <a:pPr marL="0" indent="0">
              <a:buNone/>
            </a:pPr>
            <a:r>
              <a:rPr lang="en-GB" sz="1400"/>
              <a:t>37 of the participants were female, with the remaining 56 being male.  </a:t>
            </a:r>
          </a:p>
          <a:p>
            <a:pPr marL="0" indent="0">
              <a:buNone/>
            </a:pPr>
            <a:r>
              <a:rPr lang="en-GB" sz="1400" b="1"/>
              <a:t>48.4% of children had confirmed asthma </a:t>
            </a:r>
            <a:r>
              <a:rPr lang="en-GB" sz="1400"/>
              <a:t>(n=45).  The other children who did not have confirmed asthma had other respiratory conditions and/or came from a smoking household.</a:t>
            </a:r>
          </a:p>
          <a:p>
            <a:pPr marL="0" indent="0">
              <a:buNone/>
            </a:pPr>
            <a:r>
              <a:rPr lang="en-GB" sz="1400" b="1"/>
              <a:t>Half of the children admitted to the paediatric ward (50.5%, n=47) lived in a smoking household</a:t>
            </a:r>
            <a:r>
              <a:rPr lang="en-GB" sz="1400"/>
              <a:t>, with 1 or more carers who smoke.  This includes any household member who the child spends a significant amount of time with on a regular basis, for example staying with grandparents or family members who smoke in their own homes, not necessarily smoking in the child’s home.</a:t>
            </a:r>
          </a:p>
          <a:p>
            <a:pPr marL="0" indent="0">
              <a:buNone/>
            </a:pPr>
            <a:r>
              <a:rPr lang="en-GB" sz="1400" b="1"/>
              <a:t>3 children were current or previous smokers, and 1 additional child was a current vaper.</a:t>
            </a:r>
          </a:p>
        </p:txBody>
      </p:sp>
      <p:sp>
        <p:nvSpPr>
          <p:cNvPr id="3" name="Title 2">
            <a:extLst>
              <a:ext uri="{FF2B5EF4-FFF2-40B4-BE49-F238E27FC236}">
                <a16:creationId xmlns:a16="http://schemas.microsoft.com/office/drawing/2014/main" id="{56164B84-3DCB-533E-B784-B267C981B869}"/>
              </a:ext>
            </a:extLst>
          </p:cNvPr>
          <p:cNvSpPr>
            <a:spLocks noGrp="1"/>
          </p:cNvSpPr>
          <p:nvPr>
            <p:ph type="title"/>
          </p:nvPr>
        </p:nvSpPr>
        <p:spPr/>
        <p:txBody>
          <a:bodyPr>
            <a:normAutofit fontScale="90000"/>
          </a:bodyPr>
          <a:lstStyle/>
          <a:p>
            <a:r>
              <a:rPr lang="en-GB"/>
              <a:t>Participant profiles - children</a:t>
            </a:r>
          </a:p>
        </p:txBody>
      </p:sp>
    </p:spTree>
    <p:extLst>
      <p:ext uri="{BB962C8B-B14F-4D97-AF65-F5344CB8AC3E}">
        <p14:creationId xmlns:p14="http://schemas.microsoft.com/office/powerpoint/2010/main" val="689941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SHAPENAME" val="Title"/>
</p:tagLst>
</file>

<file path=ppt/tags/tag1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06.xml><?xml version="1.0" encoding="utf-8"?>
<p:tagLst xmlns:a="http://schemas.openxmlformats.org/drawingml/2006/main" xmlns:r="http://schemas.openxmlformats.org/officeDocument/2006/relationships" xmlns:p="http://schemas.openxmlformats.org/presentationml/2006/main">
  <p:tag name="SHAPENAME" val="5. Source"/>
</p:tagLst>
</file>

<file path=ppt/tags/tag107.xml><?xml version="1.0" encoding="utf-8"?>
<p:tagLst xmlns:a="http://schemas.openxmlformats.org/drawingml/2006/main" xmlns:r="http://schemas.openxmlformats.org/officeDocument/2006/relationships" xmlns:p="http://schemas.openxmlformats.org/presentationml/2006/main">
  <p:tag name="SHAPENAME" val="Subtitle"/>
</p:tagLst>
</file>

<file path=ppt/tags/tag108.xml><?xml version="1.0" encoding="utf-8"?>
<p:tagLst xmlns:a="http://schemas.openxmlformats.org/drawingml/2006/main" xmlns:r="http://schemas.openxmlformats.org/officeDocument/2006/relationships" xmlns:p="http://schemas.openxmlformats.org/presentationml/2006/main">
  <p:tag name="SHAPENAME" val="Title"/>
</p:tagLst>
</file>

<file path=ppt/tags/tag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6.xml><?xml version="1.0" encoding="utf-8"?>
<p:tagLst xmlns:a="http://schemas.openxmlformats.org/drawingml/2006/main" xmlns:r="http://schemas.openxmlformats.org/officeDocument/2006/relationships" xmlns:p="http://schemas.openxmlformats.org/presentationml/2006/main">
  <p:tag name="SHAPENAME" val="5. Source"/>
</p:tagLst>
</file>

<file path=ppt/tags/tag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7.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3.xml><?xml version="1.0" encoding="utf-8"?>
<p:tagLst xmlns:a="http://schemas.openxmlformats.org/drawingml/2006/main" xmlns:r="http://schemas.openxmlformats.org/officeDocument/2006/relationships" xmlns:p="http://schemas.openxmlformats.org/presentationml/2006/main">
  <p:tag name="SHAPENAME" val="5. Source"/>
</p:tagLst>
</file>

<file path=ppt/tags/tag1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xml><?xml version="1.0" encoding="utf-8"?>
<p:tagLst xmlns:a="http://schemas.openxmlformats.org/drawingml/2006/main" xmlns:r="http://schemas.openxmlformats.org/officeDocument/2006/relationships" xmlns:p="http://schemas.openxmlformats.org/presentationml/2006/main">
  <p:tag name="SHAPENAME" val="5. Source"/>
</p:tagLst>
</file>

<file path=ppt/tags/tag1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1.xml><?xml version="1.0" encoding="utf-8"?>
<p:tagLst xmlns:a="http://schemas.openxmlformats.org/drawingml/2006/main" xmlns:r="http://schemas.openxmlformats.org/officeDocument/2006/relationships" xmlns:p="http://schemas.openxmlformats.org/presentationml/2006/main">
  <p:tag name="SHAPENAME" val="5. Source"/>
</p:tagLst>
</file>

<file path=ppt/tags/tag1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5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SHAPENAME" val="5. Source"/>
</p:tagLst>
</file>

<file path=ppt/tags/tag1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xml><?xml version="1.0" encoding="utf-8"?>
<p:tagLst xmlns:a="http://schemas.openxmlformats.org/drawingml/2006/main" xmlns:r="http://schemas.openxmlformats.org/officeDocument/2006/relationships" xmlns:p="http://schemas.openxmlformats.org/presentationml/2006/main">
  <p:tag name="SHAPENAME" val="5. Source"/>
</p:tagLst>
</file>

<file path=ppt/tags/tag1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SHAPENAME" val="5. Source"/>
</p:tagLst>
</file>

<file path=ppt/tags/tag1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5.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SHAPENAME" val="5. Sourc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LLI9M40LY1t.PCSKK1X7_A"/>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SHAPENAME" val="5. Source"/>
</p:tagLst>
</file>

<file path=ppt/tags/tag181.xml><?xml version="1.0" encoding="utf-8"?>
<p:tagLst xmlns:a="http://schemas.openxmlformats.org/drawingml/2006/main" xmlns:r="http://schemas.openxmlformats.org/officeDocument/2006/relationships" xmlns:p="http://schemas.openxmlformats.org/presentationml/2006/main">
  <p:tag name="SHAPENAME" val="Titl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7.xml><?xml version="1.0" encoding="utf-8"?>
<p:tagLst xmlns:a="http://schemas.openxmlformats.org/drawingml/2006/main" xmlns:r="http://schemas.openxmlformats.org/officeDocument/2006/relationships" xmlns:p="http://schemas.openxmlformats.org/presentationml/2006/main">
  <p:tag name="SHAPENAME" val="5. Source"/>
</p:tagLst>
</file>

<file path=ppt/tags/tag1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92.xml><?xml version="1.0" encoding="utf-8"?>
<p:tagLst xmlns:a="http://schemas.openxmlformats.org/drawingml/2006/main" xmlns:r="http://schemas.openxmlformats.org/officeDocument/2006/relationships" xmlns:p="http://schemas.openxmlformats.org/presentationml/2006/main">
  <p:tag name="SHAPENAME" val="4. Footnote"/>
</p:tagLst>
</file>

<file path=ppt/tags/tag1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xml><?xml version="1.0" encoding="utf-8"?>
<p:tagLst xmlns:a="http://schemas.openxmlformats.org/drawingml/2006/main" xmlns:r="http://schemas.openxmlformats.org/officeDocument/2006/relationships" xmlns:p="http://schemas.openxmlformats.org/presentationml/2006/main">
  <p:tag name="NAME" val="ACET"/>
</p:tagLst>
</file>

<file path=ppt/tags/tag195.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196.xml><?xml version="1.0" encoding="utf-8"?>
<p:tagLst xmlns:a="http://schemas.openxmlformats.org/drawingml/2006/main" xmlns:r="http://schemas.openxmlformats.org/officeDocument/2006/relationships" xmlns:p="http://schemas.openxmlformats.org/presentationml/2006/main">
  <p:tag name="NAME" val="Moon"/>
</p:tagLst>
</file>

<file path=ppt/tags/tag197.xml><?xml version="1.0" encoding="utf-8"?>
<p:tagLst xmlns:a="http://schemas.openxmlformats.org/drawingml/2006/main" xmlns:r="http://schemas.openxmlformats.org/officeDocument/2006/relationships" xmlns:p="http://schemas.openxmlformats.org/presentationml/2006/main">
  <p:tag name="NAME" val="Moon"/>
</p:tagLst>
</file>

<file path=ppt/tags/tag198.xml><?xml version="1.0" encoding="utf-8"?>
<p:tagLst xmlns:a="http://schemas.openxmlformats.org/drawingml/2006/main" xmlns:r="http://schemas.openxmlformats.org/officeDocument/2006/relationships" xmlns:p="http://schemas.openxmlformats.org/presentationml/2006/main">
  <p:tag name="NAME" val="Moon"/>
</p:tagLst>
</file>

<file path=ppt/tags/tag199.xml><?xml version="1.0" encoding="utf-8"?>
<p:tagLst xmlns:a="http://schemas.openxmlformats.org/drawingml/2006/main" xmlns:r="http://schemas.openxmlformats.org/officeDocument/2006/relationships" xmlns:p="http://schemas.openxmlformats.org/presentationml/2006/main">
  <p:tag name="NAME" val="Moon"/>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NAME" val="Moon"/>
</p:tagLst>
</file>

<file path=ppt/tags/tag201.xml><?xml version="1.0" encoding="utf-8"?>
<p:tagLst xmlns:a="http://schemas.openxmlformats.org/drawingml/2006/main" xmlns:r="http://schemas.openxmlformats.org/officeDocument/2006/relationships" xmlns:p="http://schemas.openxmlformats.org/presentationml/2006/main">
  <p:tag name="ANGLE" val="5"/>
</p:tagLst>
</file>

<file path=ppt/tags/tag202.xml><?xml version="1.0" encoding="utf-8"?>
<p:tagLst xmlns:a="http://schemas.openxmlformats.org/drawingml/2006/main" xmlns:r="http://schemas.openxmlformats.org/officeDocument/2006/relationships" xmlns:p="http://schemas.openxmlformats.org/presentationml/2006/main">
  <p:tag name="ANGLE" val="5"/>
</p:tagLst>
</file>

<file path=ppt/tags/tag203.xml><?xml version="1.0" encoding="utf-8"?>
<p:tagLst xmlns:a="http://schemas.openxmlformats.org/drawingml/2006/main" xmlns:r="http://schemas.openxmlformats.org/officeDocument/2006/relationships" xmlns:p="http://schemas.openxmlformats.org/presentationml/2006/main">
  <p:tag name="ANGLE" val="4"/>
</p:tagLst>
</file>

<file path=ppt/tags/tag204.xml><?xml version="1.0" encoding="utf-8"?>
<p:tagLst xmlns:a="http://schemas.openxmlformats.org/drawingml/2006/main" xmlns:r="http://schemas.openxmlformats.org/officeDocument/2006/relationships" xmlns:p="http://schemas.openxmlformats.org/presentationml/2006/main">
  <p:tag name="ANGLE" val="4"/>
</p:tagLst>
</file>

<file path=ppt/tags/tag205.xml><?xml version="1.0" encoding="utf-8"?>
<p:tagLst xmlns:a="http://schemas.openxmlformats.org/drawingml/2006/main" xmlns:r="http://schemas.openxmlformats.org/officeDocument/2006/relationships" xmlns:p="http://schemas.openxmlformats.org/presentationml/2006/main">
  <p:tag name="ANGLE" val="3"/>
</p:tagLst>
</file>

<file path=ppt/tags/tag206.xml><?xml version="1.0" encoding="utf-8"?>
<p:tagLst xmlns:a="http://schemas.openxmlformats.org/drawingml/2006/main" xmlns:r="http://schemas.openxmlformats.org/officeDocument/2006/relationships" xmlns:p="http://schemas.openxmlformats.org/presentationml/2006/main">
  <p:tag name="ANGLE" val="3"/>
</p:tagLst>
</file>

<file path=ppt/tags/tag207.xml><?xml version="1.0" encoding="utf-8"?>
<p:tagLst xmlns:a="http://schemas.openxmlformats.org/drawingml/2006/main" xmlns:r="http://schemas.openxmlformats.org/officeDocument/2006/relationships" xmlns:p="http://schemas.openxmlformats.org/presentationml/2006/main">
  <p:tag name="ANGLE" val="2"/>
</p:tagLst>
</file>

<file path=ppt/tags/tag208.xml><?xml version="1.0" encoding="utf-8"?>
<p:tagLst xmlns:a="http://schemas.openxmlformats.org/drawingml/2006/main" xmlns:r="http://schemas.openxmlformats.org/officeDocument/2006/relationships" xmlns:p="http://schemas.openxmlformats.org/presentationml/2006/main">
  <p:tag name="ANGLE" val="2"/>
</p:tagLst>
</file>

<file path=ppt/tags/tag209.xml><?xml version="1.0" encoding="utf-8"?>
<p:tagLst xmlns:a="http://schemas.openxmlformats.org/drawingml/2006/main" xmlns:r="http://schemas.openxmlformats.org/officeDocument/2006/relationships" xmlns:p="http://schemas.openxmlformats.org/presentationml/2006/main">
  <p:tag name="ANGLE"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NGLE" val="1"/>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1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14.xml><?xml version="1.0" encoding="utf-8"?>
<p:tagLst xmlns:a="http://schemas.openxmlformats.org/drawingml/2006/main" xmlns:r="http://schemas.openxmlformats.org/officeDocument/2006/relationships" xmlns:p="http://schemas.openxmlformats.org/presentationml/2006/main">
  <p:tag name="SHAPENAME" val="Subtitle"/>
</p:tagLst>
</file>

<file path=ppt/tags/tag215.xml><?xml version="1.0" encoding="utf-8"?>
<p:tagLst xmlns:a="http://schemas.openxmlformats.org/drawingml/2006/main" xmlns:r="http://schemas.openxmlformats.org/officeDocument/2006/relationships" xmlns:p="http://schemas.openxmlformats.org/presentationml/2006/main">
  <p:tag name="SHAPENAME" val="Titl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1.xml><?xml version="1.0" encoding="utf-8"?>
<p:tagLst xmlns:a="http://schemas.openxmlformats.org/drawingml/2006/main" xmlns:r="http://schemas.openxmlformats.org/officeDocument/2006/relationships" xmlns:p="http://schemas.openxmlformats.org/presentationml/2006/main">
  <p:tag name="SHAPENAME" val="5. Source"/>
</p:tagLst>
</file>

<file path=ppt/tags/tag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6.xml><?xml version="1.0" encoding="utf-8"?>
<p:tagLst xmlns:a="http://schemas.openxmlformats.org/drawingml/2006/main" xmlns:r="http://schemas.openxmlformats.org/officeDocument/2006/relationships" xmlns:p="http://schemas.openxmlformats.org/presentationml/2006/main">
  <p:tag name="SHAPENAME" val="5. Source"/>
</p:tagLst>
</file>

<file path=ppt/tags/tag2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2.xml><?xml version="1.0" encoding="utf-8"?>
<p:tagLst xmlns:a="http://schemas.openxmlformats.org/drawingml/2006/main" xmlns:r="http://schemas.openxmlformats.org/officeDocument/2006/relationships" xmlns:p="http://schemas.openxmlformats.org/presentationml/2006/main">
  <p:tag name="SHAPENAME" val="5. Source"/>
</p:tagLst>
</file>

<file path=ppt/tags/tag2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37.xml><?xml version="1.0" encoding="utf-8"?>
<p:tagLst xmlns:a="http://schemas.openxmlformats.org/drawingml/2006/main" xmlns:r="http://schemas.openxmlformats.org/officeDocument/2006/relationships" xmlns:p="http://schemas.openxmlformats.org/presentationml/2006/main">
  <p:tag name="SHAPENAME" val="5. Source"/>
</p:tagLst>
</file>

<file path=ppt/tags/tag238.xml><?xml version="1.0" encoding="utf-8"?>
<p:tagLst xmlns:a="http://schemas.openxmlformats.org/drawingml/2006/main" xmlns:r="http://schemas.openxmlformats.org/officeDocument/2006/relationships" xmlns:p="http://schemas.openxmlformats.org/presentationml/2006/main">
  <p:tag name="SHAPENAME" val="Subtitle"/>
</p:tagLst>
</file>

<file path=ppt/tags/tag239.xml><?xml version="1.0" encoding="utf-8"?>
<p:tagLst xmlns:a="http://schemas.openxmlformats.org/drawingml/2006/main" xmlns:r="http://schemas.openxmlformats.org/officeDocument/2006/relationships" xmlns:p="http://schemas.openxmlformats.org/presentationml/2006/main">
  <p:tag name="SHAPENAME" val="Title"/>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2.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45.xml><?xml version="1.0" encoding="utf-8"?>
<p:tagLst xmlns:a="http://schemas.openxmlformats.org/drawingml/2006/main" xmlns:r="http://schemas.openxmlformats.org/officeDocument/2006/relationships" xmlns:p="http://schemas.openxmlformats.org/presentationml/2006/main">
  <p:tag name="SHAPENAME" val="5. Source"/>
</p:tagLst>
</file>

<file path=ppt/tags/tag246.xml><?xml version="1.0" encoding="utf-8"?>
<p:tagLst xmlns:a="http://schemas.openxmlformats.org/drawingml/2006/main" xmlns:r="http://schemas.openxmlformats.org/officeDocument/2006/relationships" xmlns:p="http://schemas.openxmlformats.org/presentationml/2006/main">
  <p:tag name="SHAPENAME" val="Subtitle"/>
</p:tagLst>
</file>

<file path=ppt/tags/tag247.xml><?xml version="1.0" encoding="utf-8"?>
<p:tagLst xmlns:a="http://schemas.openxmlformats.org/drawingml/2006/main" xmlns:r="http://schemas.openxmlformats.org/officeDocument/2006/relationships" xmlns:p="http://schemas.openxmlformats.org/presentationml/2006/main">
  <p:tag name="SHAPENAME" val="Title"/>
</p:tagLst>
</file>

<file path=ppt/tags/tag2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53.xml><?xml version="1.0" encoding="utf-8"?>
<p:tagLst xmlns:a="http://schemas.openxmlformats.org/drawingml/2006/main" xmlns:r="http://schemas.openxmlformats.org/officeDocument/2006/relationships" xmlns:p="http://schemas.openxmlformats.org/presentationml/2006/main">
  <p:tag name="SHAPENAME" val="5. Source"/>
</p:tagLst>
</file>

<file path=ppt/tags/tag254.xml><?xml version="1.0" encoding="utf-8"?>
<p:tagLst xmlns:a="http://schemas.openxmlformats.org/drawingml/2006/main" xmlns:r="http://schemas.openxmlformats.org/officeDocument/2006/relationships" xmlns:p="http://schemas.openxmlformats.org/presentationml/2006/main">
  <p:tag name="SHAPENAME" val="Subtitle"/>
</p:tagLst>
</file>

<file path=ppt/tags/tag255.xml><?xml version="1.0" encoding="utf-8"?>
<p:tagLst xmlns:a="http://schemas.openxmlformats.org/drawingml/2006/main" xmlns:r="http://schemas.openxmlformats.org/officeDocument/2006/relationships" xmlns:p="http://schemas.openxmlformats.org/presentationml/2006/main">
  <p:tag name="SHAPENAME" val="Title"/>
</p:tagLst>
</file>

<file path=ppt/tags/tag2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8.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1.xml><?xml version="1.0" encoding="utf-8"?>
<p:tagLst xmlns:a="http://schemas.openxmlformats.org/drawingml/2006/main" xmlns:r="http://schemas.openxmlformats.org/officeDocument/2006/relationships" xmlns:p="http://schemas.openxmlformats.org/presentationml/2006/main">
  <p:tag name="SHAPENAME" val="5. Source"/>
</p:tagLst>
</file>

<file path=ppt/tags/tag2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4.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SHAPENAME" val="5. Source"/>
</p:tagLst>
</file>

<file path=ppt/tags/tag2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3.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9.xml><?xml version="1.0" encoding="utf-8"?>
<p:tagLst xmlns:a="http://schemas.openxmlformats.org/drawingml/2006/main" xmlns:r="http://schemas.openxmlformats.org/officeDocument/2006/relationships" xmlns:p="http://schemas.openxmlformats.org/presentationml/2006/main">
  <p:tag name="SHAPENAME" val="5. Source"/>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2.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8.xml><?xml version="1.0" encoding="utf-8"?>
<p:tagLst xmlns:a="http://schemas.openxmlformats.org/drawingml/2006/main" xmlns:r="http://schemas.openxmlformats.org/officeDocument/2006/relationships" xmlns:p="http://schemas.openxmlformats.org/presentationml/2006/main">
  <p:tag name="SHAPENAME" val="5. Source"/>
</p:tagLst>
</file>

<file path=ppt/tags/tag2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1.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0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7.xml><?xml version="1.0" encoding="utf-8"?>
<p:tagLst xmlns:a="http://schemas.openxmlformats.org/drawingml/2006/main" xmlns:r="http://schemas.openxmlformats.org/officeDocument/2006/relationships" xmlns:p="http://schemas.openxmlformats.org/presentationml/2006/main">
  <p:tag name="SHAPENAME" val="5. Source"/>
</p:tagLst>
</file>

<file path=ppt/tags/tag3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4.xml><?xml version="1.0" encoding="utf-8"?>
<p:tagLst xmlns:a="http://schemas.openxmlformats.org/drawingml/2006/main" xmlns:r="http://schemas.openxmlformats.org/officeDocument/2006/relationships" xmlns:p="http://schemas.openxmlformats.org/presentationml/2006/main">
  <p:tag name="SHAPENAME" val="5. Source"/>
</p:tagLst>
</file>

<file path=ppt/tags/tag3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7.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SHAPENAME" val="5. Sourc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2.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SHAPENAME" val="5. Sourc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LLI9M40LY1t.PCSKK1X7_A"/>
</p:tagLst>
</file>

<file path=ppt/tags/tag327.xml><?xml version="1.0" encoding="utf-8"?>
<p:tagLst xmlns:a="http://schemas.openxmlformats.org/drawingml/2006/main" xmlns:r="http://schemas.openxmlformats.org/officeDocument/2006/relationships" xmlns:p="http://schemas.openxmlformats.org/presentationml/2006/main">
  <p:tag name="SHAPENAME" val="5. Source"/>
</p:tagLst>
</file>

<file path=ppt/tags/tag328.xml><?xml version="1.0" encoding="utf-8"?>
<p:tagLst xmlns:a="http://schemas.openxmlformats.org/drawingml/2006/main" xmlns:r="http://schemas.openxmlformats.org/officeDocument/2006/relationships" xmlns:p="http://schemas.openxmlformats.org/presentationml/2006/main">
  <p:tag name="SHAPENAME" val="Titl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3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4.xml><?xml version="1.0" encoding="utf-8"?>
<p:tagLst xmlns:a="http://schemas.openxmlformats.org/drawingml/2006/main" xmlns:r="http://schemas.openxmlformats.org/officeDocument/2006/relationships" xmlns:p="http://schemas.openxmlformats.org/presentationml/2006/main">
  <p:tag name="SHAPENAME" val="5. Source"/>
</p:tagLst>
</file>

<file path=ppt/tags/tag3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45.xml><?xml version="1.0" encoding="utf-8"?>
<p:tagLst xmlns:a="http://schemas.openxmlformats.org/drawingml/2006/main" xmlns:r="http://schemas.openxmlformats.org/officeDocument/2006/relationships" xmlns:p="http://schemas.openxmlformats.org/presentationml/2006/main">
  <p:tag name="SHAPENAME" val="4. Footnote"/>
</p:tagLst>
</file>

<file path=ppt/tags/tag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xml><?xml version="1.0" encoding="utf-8"?>
<p:tagLst xmlns:a="http://schemas.openxmlformats.org/drawingml/2006/main" xmlns:r="http://schemas.openxmlformats.org/officeDocument/2006/relationships" xmlns:p="http://schemas.openxmlformats.org/presentationml/2006/main">
  <p:tag name="NAME" val="ACET"/>
</p:tagLst>
</file>

<file path=ppt/tags/tag48.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49.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NAME" val="Moon"/>
</p:tagLst>
</file>

<file path=ppt/tags/tag51.xml><?xml version="1.0" encoding="utf-8"?>
<p:tagLst xmlns:a="http://schemas.openxmlformats.org/drawingml/2006/main" xmlns:r="http://schemas.openxmlformats.org/officeDocument/2006/relationships" xmlns:p="http://schemas.openxmlformats.org/presentationml/2006/main">
  <p:tag name="NAME" val="Moon"/>
</p:tagLst>
</file>

<file path=ppt/tags/tag52.xml><?xml version="1.0" encoding="utf-8"?>
<p:tagLst xmlns:a="http://schemas.openxmlformats.org/drawingml/2006/main" xmlns:r="http://schemas.openxmlformats.org/officeDocument/2006/relationships" xmlns:p="http://schemas.openxmlformats.org/presentationml/2006/main">
  <p:tag name="NAME" val="Moon"/>
</p:tagLst>
</file>

<file path=ppt/tags/tag53.xml><?xml version="1.0" encoding="utf-8"?>
<p:tagLst xmlns:a="http://schemas.openxmlformats.org/drawingml/2006/main" xmlns:r="http://schemas.openxmlformats.org/officeDocument/2006/relationships" xmlns:p="http://schemas.openxmlformats.org/presentationml/2006/main">
  <p:tag name="NAME" val="Moon"/>
</p:tagLst>
</file>

<file path=ppt/tags/tag54.xml><?xml version="1.0" encoding="utf-8"?>
<p:tagLst xmlns:a="http://schemas.openxmlformats.org/drawingml/2006/main" xmlns:r="http://schemas.openxmlformats.org/officeDocument/2006/relationships" xmlns:p="http://schemas.openxmlformats.org/presentationml/2006/main">
  <p:tag name="ANGLE" val="5"/>
</p:tagLst>
</file>

<file path=ppt/tags/tag55.xml><?xml version="1.0" encoding="utf-8"?>
<p:tagLst xmlns:a="http://schemas.openxmlformats.org/drawingml/2006/main" xmlns:r="http://schemas.openxmlformats.org/officeDocument/2006/relationships" xmlns:p="http://schemas.openxmlformats.org/presentationml/2006/main">
  <p:tag name="ANGLE" val="5"/>
</p:tagLst>
</file>

<file path=ppt/tags/tag56.xml><?xml version="1.0" encoding="utf-8"?>
<p:tagLst xmlns:a="http://schemas.openxmlformats.org/drawingml/2006/main" xmlns:r="http://schemas.openxmlformats.org/officeDocument/2006/relationships" xmlns:p="http://schemas.openxmlformats.org/presentationml/2006/main">
  <p:tag name="ANGLE" val="4"/>
</p:tagLst>
</file>

<file path=ppt/tags/tag57.xml><?xml version="1.0" encoding="utf-8"?>
<p:tagLst xmlns:a="http://schemas.openxmlformats.org/drawingml/2006/main" xmlns:r="http://schemas.openxmlformats.org/officeDocument/2006/relationships" xmlns:p="http://schemas.openxmlformats.org/presentationml/2006/main">
  <p:tag name="ANGLE" val="4"/>
</p:tagLst>
</file>

<file path=ppt/tags/tag58.xml><?xml version="1.0" encoding="utf-8"?>
<p:tagLst xmlns:a="http://schemas.openxmlformats.org/drawingml/2006/main" xmlns:r="http://schemas.openxmlformats.org/officeDocument/2006/relationships" xmlns:p="http://schemas.openxmlformats.org/presentationml/2006/main">
  <p:tag name="ANGLE" val="3"/>
</p:tagLst>
</file>

<file path=ppt/tags/tag59.xml><?xml version="1.0" encoding="utf-8"?>
<p:tagLst xmlns:a="http://schemas.openxmlformats.org/drawingml/2006/main" xmlns:r="http://schemas.openxmlformats.org/officeDocument/2006/relationships" xmlns:p="http://schemas.openxmlformats.org/presentationml/2006/main">
  <p:tag name="ANGLE" val="3"/>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NGLE" val="2"/>
</p:tagLst>
</file>

<file path=ppt/tags/tag61.xml><?xml version="1.0" encoding="utf-8"?>
<p:tagLst xmlns:a="http://schemas.openxmlformats.org/drawingml/2006/main" xmlns:r="http://schemas.openxmlformats.org/officeDocument/2006/relationships" xmlns:p="http://schemas.openxmlformats.org/presentationml/2006/main">
  <p:tag name="ANGLE" val="2"/>
</p:tagLst>
</file>

<file path=ppt/tags/tag62.xml><?xml version="1.0" encoding="utf-8"?>
<p:tagLst xmlns:a="http://schemas.openxmlformats.org/drawingml/2006/main" xmlns:r="http://schemas.openxmlformats.org/officeDocument/2006/relationships" xmlns:p="http://schemas.openxmlformats.org/presentationml/2006/main">
  <p:tag name="ANGLE" val="1"/>
</p:tagLst>
</file>

<file path=ppt/tags/tag63.xml><?xml version="1.0" encoding="utf-8"?>
<p:tagLst xmlns:a="http://schemas.openxmlformats.org/drawingml/2006/main" xmlns:r="http://schemas.openxmlformats.org/officeDocument/2006/relationships" xmlns:p="http://schemas.openxmlformats.org/presentationml/2006/main">
  <p:tag name="ANGLE"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6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7.xml><?xml version="1.0" encoding="utf-8"?>
<p:tagLst xmlns:a="http://schemas.openxmlformats.org/drawingml/2006/main" xmlns:r="http://schemas.openxmlformats.org/officeDocument/2006/relationships" xmlns:p="http://schemas.openxmlformats.org/presentationml/2006/main">
  <p:tag name="SHAPENAME" val="Subtitle"/>
</p:tagLst>
</file>

<file path=ppt/tags/tag68.xml><?xml version="1.0" encoding="utf-8"?>
<p:tagLst xmlns:a="http://schemas.openxmlformats.org/drawingml/2006/main" xmlns:r="http://schemas.openxmlformats.org/officeDocument/2006/relationships" xmlns:p="http://schemas.openxmlformats.org/presentationml/2006/main">
  <p:tag name="SHAPENAME" val="Titl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xml><?xml version="1.0" encoding="utf-8"?>
<p:tagLst xmlns:a="http://schemas.openxmlformats.org/drawingml/2006/main" xmlns:r="http://schemas.openxmlformats.org/officeDocument/2006/relationships" xmlns:p="http://schemas.openxmlformats.org/presentationml/2006/main">
  <p:tag name="SHAPENAME" val="5. Source"/>
</p:tagLst>
</file>

<file path=ppt/tags/tag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5.xml><?xml version="1.0" encoding="utf-8"?>
<p:tagLst xmlns:a="http://schemas.openxmlformats.org/drawingml/2006/main" xmlns:r="http://schemas.openxmlformats.org/officeDocument/2006/relationships" xmlns:p="http://schemas.openxmlformats.org/presentationml/2006/main">
  <p:tag name="SHAPENAME" val="5. Source"/>
</p:tagLst>
</file>

<file path=ppt/tags/tag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SHAPENAME" val="5. Source"/>
</p:tagLst>
</file>

<file path=ppt/tags/tag91.xml><?xml version="1.0" encoding="utf-8"?>
<p:tagLst xmlns:a="http://schemas.openxmlformats.org/drawingml/2006/main" xmlns:r="http://schemas.openxmlformats.org/officeDocument/2006/relationships" xmlns:p="http://schemas.openxmlformats.org/presentationml/2006/main">
  <p:tag name="SHAPENAME" val="Subtitle"/>
</p:tagLst>
</file>

<file path=ppt/tags/tag92.xml><?xml version="1.0" encoding="utf-8"?>
<p:tagLst xmlns:a="http://schemas.openxmlformats.org/drawingml/2006/main" xmlns:r="http://schemas.openxmlformats.org/officeDocument/2006/relationships" xmlns:p="http://schemas.openxmlformats.org/presentationml/2006/main">
  <p:tag name="SHAPENAME" val="Title"/>
</p:tagLst>
</file>

<file path=ppt/tags/tag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xml><?xml version="1.0" encoding="utf-8"?>
<p:tagLst xmlns:a="http://schemas.openxmlformats.org/drawingml/2006/main" xmlns:r="http://schemas.openxmlformats.org/officeDocument/2006/relationships" xmlns:p="http://schemas.openxmlformats.org/presentationml/2006/main">
  <p:tag name="1LEVEL" val="0"/>
  <p:tag name="2LEVEL" val="0"/>
  <p:tag name="3LEVEL" val="0"/>
  <p:tag name="4LEVEL" val="0"/>
  <p:tag name="5LEVEL" val="0"/>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98.xml><?xml version="1.0" encoding="utf-8"?>
<p:tagLst xmlns:a="http://schemas.openxmlformats.org/drawingml/2006/main" xmlns:r="http://schemas.openxmlformats.org/officeDocument/2006/relationships" xmlns:p="http://schemas.openxmlformats.org/presentationml/2006/main">
  <p:tag name="SHAPENAME" val="5. Source"/>
</p:tagLst>
</file>

<file path=ppt/tags/tag99.xml><?xml version="1.0" encoding="utf-8"?>
<p:tagLst xmlns:a="http://schemas.openxmlformats.org/drawingml/2006/main" xmlns:r="http://schemas.openxmlformats.org/officeDocument/2006/relationships" xmlns:p="http://schemas.openxmlformats.org/presentationml/2006/main">
  <p:tag name="SHAPENAME" val="Subtitle"/>
</p:tagLst>
</file>

<file path=ppt/theme/theme1.xml><?xml version="1.0" encoding="utf-8"?>
<a:theme xmlns:a="http://schemas.openxmlformats.org/drawingml/2006/main" name="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0"/>
          </a:spcAft>
          <a:defRPr sz="1400" dirty="0" err="1" smtClean="0"/>
        </a:defPPr>
      </a:lstStyle>
    </a:txDef>
  </a:objectDefaults>
  <a:extraClrSchemeLst/>
  <a:extLst>
    <a:ext uri="{05A4C25C-085E-4340-85A3-A5531E510DB2}">
      <thm15:themeFamily xmlns:thm15="http://schemas.microsoft.com/office/thememl/2012/main" name="Health Innovation Manchester Template Final 2022" id="{72B004AD-462C-46D2-81C0-BB8A481ABD2D}" vid="{41A3B76C-63AC-4E2E-BCDD-87A66FEA6B54}"/>
    </a:ext>
  </a:extLst>
</a:theme>
</file>

<file path=ppt/theme/theme2.xml><?xml version="1.0" encoding="utf-8"?>
<a:theme xmlns:a="http://schemas.openxmlformats.org/drawingml/2006/main" name="29_White">
  <a:themeElements>
    <a:clrScheme name="Scheme1">
      <a:dk1>
        <a:srgbClr val="000000"/>
      </a:dk1>
      <a:lt1>
        <a:srgbClr val="FFFFFF"/>
      </a:lt1>
      <a:dk2>
        <a:srgbClr val="FFFFFF"/>
      </a:dk2>
      <a:lt2>
        <a:srgbClr val="FFFFFF"/>
      </a:lt2>
      <a:accent1>
        <a:srgbClr val="3F5664"/>
      </a:accent1>
      <a:accent2>
        <a:srgbClr val="2D96FF"/>
      </a:accent2>
      <a:accent3>
        <a:srgbClr val="005EB8"/>
      </a:accent3>
      <a:accent4>
        <a:srgbClr val="F3CD8A"/>
      </a:accent4>
      <a:accent5>
        <a:srgbClr val="CED647"/>
      </a:accent5>
      <a:accent6>
        <a:srgbClr val="C8E9EB"/>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664"/>
        </a:accent1>
        <a:accent2>
          <a:srgbClr val="2D96FF"/>
        </a:accent2>
        <a:accent3>
          <a:srgbClr val="005EB8"/>
        </a:accent3>
        <a:accent4>
          <a:srgbClr val="F3CD8A"/>
        </a:accent4>
        <a:accent5>
          <a:srgbClr val="CED647"/>
        </a:accent5>
        <a:accent6>
          <a:srgbClr val="C8E9EB"/>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LO4285_OFF_Template_v1.potx" id="{EDBE024A-BED7-430C-95AF-BC66B243774A}" vid="{E0A18EB1-E12E-4C94-85C3-6E97043EBCAE}"/>
    </a:ext>
  </a:extLst>
</a:theme>
</file>

<file path=ppt/theme/theme3.xml><?xml version="1.0" encoding="utf-8"?>
<a:theme xmlns:a="http://schemas.openxmlformats.org/drawingml/2006/main" name="1_Office Theme">
  <a:themeElements>
    <a:clrScheme name="GM ICP">
      <a:dk1>
        <a:sysClr val="windowText" lastClr="000000"/>
      </a:dk1>
      <a:lt1>
        <a:sysClr val="window" lastClr="FFFFFF"/>
      </a:lt1>
      <a:dk2>
        <a:srgbClr val="3E5F73"/>
      </a:dk2>
      <a:lt2>
        <a:srgbClr val="F0F0F0"/>
      </a:lt2>
      <a:accent1>
        <a:srgbClr val="1F8299"/>
      </a:accent1>
      <a:accent2>
        <a:srgbClr val="733151"/>
      </a:accent2>
      <a:accent3>
        <a:srgbClr val="00B3BE"/>
      </a:accent3>
      <a:accent4>
        <a:srgbClr val="009987"/>
      </a:accent4>
      <a:accent5>
        <a:srgbClr val="E6007E"/>
      </a:accent5>
      <a:accent6>
        <a:srgbClr val="440099"/>
      </a:accent6>
      <a:hlink>
        <a:srgbClr val="0085CA"/>
      </a:hlink>
      <a:folHlink>
        <a:srgbClr val="73315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Scheme1">
      <a:dk1>
        <a:srgbClr val="000000"/>
      </a:dk1>
      <a:lt1>
        <a:srgbClr val="FFFFFF"/>
      </a:lt1>
      <a:dk2>
        <a:srgbClr val="FFFFFF"/>
      </a:dk2>
      <a:lt2>
        <a:srgbClr val="FFFFFF"/>
      </a:lt2>
      <a:accent1>
        <a:srgbClr val="3F5664"/>
      </a:accent1>
      <a:accent2>
        <a:srgbClr val="2D96FF"/>
      </a:accent2>
      <a:accent3>
        <a:srgbClr val="005EB8"/>
      </a:accent3>
      <a:accent4>
        <a:srgbClr val="F3CD8A"/>
      </a:accent4>
      <a:accent5>
        <a:srgbClr val="CED647"/>
      </a:accent5>
      <a:accent6>
        <a:srgbClr val="C8E9EB"/>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3F5664"/>
        </a:accent1>
        <a:accent2>
          <a:srgbClr val="2D96FF"/>
        </a:accent2>
        <a:accent3>
          <a:srgbClr val="005EB8"/>
        </a:accent3>
        <a:accent4>
          <a:srgbClr val="F3CD8A"/>
        </a:accent4>
        <a:accent5>
          <a:srgbClr val="CED647"/>
        </a:accent5>
        <a:accent6>
          <a:srgbClr val="C8E9EB"/>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LO4285_OFF_Template_v1.potx" id="{EDBE024A-BED7-430C-95AF-BC66B243774A}" vid="{E0A18EB1-E12E-4C94-85C3-6E97043EBCA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610f35-1274-4b86-9b01-b920d01fb57d" xsi:nil="true"/>
    <lcf76f155ced4ddcb4097134ff3c332f xmlns="4c657258-8a05-448d-8bef-7712241340ec">
      <Terms xmlns="http://schemas.microsoft.com/office/infopath/2007/PartnerControls"/>
    </lcf76f155ced4ddcb4097134ff3c332f>
    <SharedWithUsers xmlns="35610f35-1274-4b86-9b01-b920d01fb57d">
      <UserInfo>
        <DisplayName>Andy Holden</DisplayName>
        <AccountId>2251</AccountId>
        <AccountType/>
      </UserInfo>
      <UserInfo>
        <DisplayName>Cath Barrow</DisplayName>
        <AccountId>330</AccountId>
        <AccountType/>
      </UserInfo>
      <UserInfo>
        <DisplayName>Emily Faulkner</DisplayName>
        <AccountId>2734</AccountId>
        <AccountType/>
      </UserInfo>
      <UserInfo>
        <DisplayName>Maryam Aziz</DisplayName>
        <AccountId>2145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0E3F8A8118D7469B61CC839C9CA5F3" ma:contentTypeVersion="19" ma:contentTypeDescription="Create a new document." ma:contentTypeScope="" ma:versionID="f5f73dbdc96ac9d04267d74473491d34">
  <xsd:schema xmlns:xsd="http://www.w3.org/2001/XMLSchema" xmlns:xs="http://www.w3.org/2001/XMLSchema" xmlns:p="http://schemas.microsoft.com/office/2006/metadata/properties" xmlns:ns2="35610f35-1274-4b86-9b01-b920d01fb57d" xmlns:ns3="4c657258-8a05-448d-8bef-7712241340ec" targetNamespace="http://schemas.microsoft.com/office/2006/metadata/properties" ma:root="true" ma:fieldsID="b766fad0894ed2d80e2e5321b0d26c38" ns2:_="" ns3:_="">
    <xsd:import namespace="35610f35-1274-4b86-9b01-b920d01fb57d"/>
    <xsd:import namespace="4c657258-8a05-448d-8bef-7712241340ec"/>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610f35-1274-4b86-9b01-b920d01fb5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436aca7b-0744-4d21-814d-75b82f6d1cd6}" ma:internalName="TaxCatchAll" ma:showField="CatchAllData" ma:web="35610f35-1274-4b86-9b01-b920d01fb5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c657258-8a05-448d-8bef-7712241340e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de5a09f-989d-4993-903c-fdb9310b2b88"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F3CE35-41C7-4E65-96AC-6FE49C5DC1FD}">
  <ds:schemaRefs>
    <ds:schemaRef ds:uri="3059afa0-075a-450b-b22b-28c8124803c4"/>
    <ds:schemaRef ds:uri="35610f35-1274-4b86-9b01-b920d01fb57d"/>
    <ds:schemaRef ds:uri="4c657258-8a05-448d-8bef-7712241340ec"/>
    <ds:schemaRef ds:uri="c073a269-292c-406a-89ee-ac5fa7e5d4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26DB7F8-483D-4C6A-929F-27D6AEB7E235}">
  <ds:schemaRefs>
    <ds:schemaRef ds:uri="35610f35-1274-4b86-9b01-b920d01fb57d"/>
    <ds:schemaRef ds:uri="4c657258-8a05-448d-8bef-7712241340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24F8B7-A2A2-42D1-82BA-497B8150D4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6080</Words>
  <Application>Microsoft Office PowerPoint</Application>
  <PresentationFormat>Widescreen</PresentationFormat>
  <Paragraphs>457</Paragraphs>
  <Slides>39</Slides>
  <Notes>0</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39</vt:i4>
      </vt:variant>
    </vt:vector>
  </HeadingPairs>
  <TitlesOfParts>
    <vt:vector size="51" baseType="lpstr">
      <vt:lpstr>Arial</vt:lpstr>
      <vt:lpstr>Calibri</vt:lpstr>
      <vt:lpstr>Calibri Light</vt:lpstr>
      <vt:lpstr>Georgia</vt:lpstr>
      <vt:lpstr>Segoe UI</vt:lpstr>
      <vt:lpstr>Trebuchet MS</vt:lpstr>
      <vt:lpstr>Wingdings</vt:lpstr>
      <vt:lpstr>Health Innovation Manchester</vt:lpstr>
      <vt:lpstr>29_White</vt:lpstr>
      <vt:lpstr>1_Office Theme</vt:lpstr>
      <vt:lpstr>White</vt:lpstr>
      <vt:lpstr>think-cell Slide</vt:lpstr>
      <vt:lpstr>Paediatric asthma and smoking - initiative to identify and treat</vt:lpstr>
      <vt:lpstr>Background and context</vt:lpstr>
      <vt:lpstr>Project overview</vt:lpstr>
      <vt:lpstr>Project overview</vt:lpstr>
      <vt:lpstr>High Level Pathway</vt:lpstr>
      <vt:lpstr>Monitoring and evaluation</vt:lpstr>
      <vt:lpstr>Monitoring and evaluation</vt:lpstr>
      <vt:lpstr>Demographic profile of participants</vt:lpstr>
      <vt:lpstr>Participant profiles - children</vt:lpstr>
      <vt:lpstr>Participant profiles - children</vt:lpstr>
      <vt:lpstr>Participant profiles - adults</vt:lpstr>
      <vt:lpstr>Participant profiles – adult smokers</vt:lpstr>
      <vt:lpstr>Outcomes of the project</vt:lpstr>
      <vt:lpstr>Outcomes of the project - Children</vt:lpstr>
      <vt:lpstr>PowerPoint Presentation</vt:lpstr>
      <vt:lpstr>Outcomes of the project - Children</vt:lpstr>
      <vt:lpstr>Outcomes of the project – Household members</vt:lpstr>
      <vt:lpstr>Outcomes of the project – Household members</vt:lpstr>
      <vt:lpstr>Outcomes of the project – Household members</vt:lpstr>
      <vt:lpstr>Qualitative Insights </vt:lpstr>
      <vt:lpstr>Gathering Feedback </vt:lpstr>
      <vt:lpstr>Feedback from Parents </vt:lpstr>
      <vt:lpstr>Feedback from Parents </vt:lpstr>
      <vt:lpstr>Additional Feedback </vt:lpstr>
      <vt:lpstr>Feedback from CYP </vt:lpstr>
      <vt:lpstr>Feedback from Staff </vt:lpstr>
      <vt:lpstr>Community Engagement </vt:lpstr>
      <vt:lpstr>PowerPoint Presentation</vt:lpstr>
      <vt:lpstr>Community Engagement Feedback - Adults</vt:lpstr>
      <vt:lpstr>PowerPoint Presentation</vt:lpstr>
      <vt:lpstr>Community Engagement Feedback - CYP</vt:lpstr>
      <vt:lpstr>Lessons learned</vt:lpstr>
      <vt:lpstr>Lessons learned – key findings</vt:lpstr>
      <vt:lpstr>Conclusion</vt:lpstr>
      <vt:lpstr>Conclusion</vt:lpstr>
      <vt:lpstr>Appendix</vt:lpstr>
      <vt:lpstr>Appendix A – Monitoring and evaluation framework</vt:lpstr>
      <vt:lpstr>Abbreviations</vt:lpstr>
      <vt:lpstr>List of Abbreviations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health and care in Greater Manchester</dc:title>
  <dc:creator>Microsoft Office User</dc:creator>
  <cp:lastModifiedBy>Maryam Aziz</cp:lastModifiedBy>
  <cp:revision>1</cp:revision>
  <dcterms:created xsi:type="dcterms:W3CDTF">2022-06-21T14:09:16Z</dcterms:created>
  <dcterms:modified xsi:type="dcterms:W3CDTF">2024-05-08T10:37:22Z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0x010100190E3F8A8118D7469B61CC839C9CA5F3</vt:lpwstr>
  </property>
  <property fmtid="{D5CDD505-2E9C-101B-9397-08002B2CF9AE}" pid="3" name="MediaServiceImageTags">
    <vt:lpwstr/>
  </property>
</Properties>
</file>